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</p:sldIdLst>
  <p:sldSz cy="6858000" cx="9906000"/>
  <p:notesSz cx="6797675" cy="987265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110">
          <p15:clr>
            <a:srgbClr val="A4A3A4"/>
          </p15:clr>
        </p15:guide>
        <p15:guide id="2" orient="horz" pos="1026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orient="horz" pos="4201">
          <p15:clr>
            <a:srgbClr val="A4A3A4"/>
          </p15:clr>
        </p15:guide>
        <p15:guide id="5" orient="horz" pos="3249">
          <p15:clr>
            <a:srgbClr val="A4A3A4"/>
          </p15:clr>
        </p15:guide>
        <p15:guide id="6" orient="horz" pos="1616">
          <p15:clr>
            <a:srgbClr val="A4A3A4"/>
          </p15:clr>
        </p15:guide>
        <p15:guide id="7" orient="horz" pos="2296">
          <p15:clr>
            <a:srgbClr val="A4A3A4"/>
          </p15:clr>
        </p15:guide>
        <p15:guide id="8" pos="172">
          <p15:clr>
            <a:srgbClr val="A4A3A4"/>
          </p15:clr>
        </p15:guide>
        <p15:guide id="9" pos="6114">
          <p15:clr>
            <a:srgbClr val="A4A3A4"/>
          </p15:clr>
        </p15:guide>
        <p15:guide id="10" pos="3120">
          <p15:clr>
            <a:srgbClr val="A4A3A4"/>
          </p15:clr>
        </p15:guide>
        <p15:guide id="11" pos="3029">
          <p15:clr>
            <a:srgbClr val="A4A3A4"/>
          </p15:clr>
        </p15:guide>
        <p15:guide id="12" pos="3211">
          <p15:clr>
            <a:srgbClr val="A4A3A4"/>
          </p15:clr>
        </p15:guide>
        <p15:guide id="13" orient="horz" pos="845">
          <p15:clr>
            <a:srgbClr val="A4A3A4"/>
          </p15:clr>
        </p15:guide>
        <p15:guide id="14" pos="60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8888FB2-BD7F-4C3F-96B3-351F852CAF92}">
  <a:tblStyle styleId="{48888FB2-BD7F-4C3F-96B3-351F852CAF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110" orient="horz"/>
        <p:guide pos="1026" orient="horz"/>
        <p:guide pos="709" orient="horz"/>
        <p:guide pos="4201" orient="horz"/>
        <p:guide pos="3249" orient="horz"/>
        <p:guide pos="1616" orient="horz"/>
        <p:guide pos="2296" orient="horz"/>
        <p:guide pos="172"/>
        <p:guide pos="6114"/>
        <p:guide pos="3120"/>
        <p:guide pos="3029"/>
        <p:guide pos="3211"/>
        <p:guide pos="845" orient="horz"/>
        <p:guide pos="60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slide" Target="slides/slide70.xml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4" y="0"/>
            <a:ext cx="2945659" cy="4936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44" y="0"/>
            <a:ext cx="2945659" cy="4936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23900" y="739775"/>
            <a:ext cx="5349875" cy="37036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4" y="9377319"/>
            <a:ext cx="2945659" cy="4936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44" y="9377319"/>
            <a:ext cx="2945659" cy="4936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401126ea29_0_1933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g401126ea29_0_1933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401126ea29_0_9453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g401126ea29_0_9453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40568765cb_0_110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g40568765cb_0_110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401126ea29_0_951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g401126ea29_0_951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401126ea29_0_954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g401126ea29_0_954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401126ea29_0_956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g401126ea29_0_956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401126ea29_0_958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g401126ea29_0_958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40568765cb_0_205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g40568765cb_0_205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40568765cb_0_23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g40568765cb_0_23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40568765cb_0_3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g40568765cb_0_3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466597ca3d_0_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g466597ca3d_0_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401126ea29_0_3717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g401126ea29_0_3717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401126ea29_0_9573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g401126ea29_0_9573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40568765cb_0_262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g40568765cb_0_262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40568765cb_0_263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g40568765cb_0_263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401126ea29_0_960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g401126ea29_0_960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40568765cb_0_353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g40568765cb_0_353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40568765cb_0_354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g40568765cb_0_354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40568765cb_0_355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g40568765cb_0_355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401126ea29_0_965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g401126ea29_0_965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401126ea29_0_9667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g401126ea29_0_9667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401126ea29_0_967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g401126ea29_0_967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40568765cb_0_209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g40568765cb_0_209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401126ea29_0_968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g401126ea29_0_968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401126ea29_0_969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g401126ea29_0_969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40568765cb_0_206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g40568765cb_0_206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40568765cb_0_4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g40568765cb_0_4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401126ea29_0_972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g401126ea29_0_972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401126ea29_0_974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g401126ea29_0_974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40568765cb_0_444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g40568765cb_0_444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40568765cb_0_445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g40568765cb_0_445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401126ea29_0_976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g401126ea29_0_976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401126ea29_0_981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g401126ea29_0_981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401126ea29_0_645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g401126ea29_0_645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401126ea29_0_9837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g401126ea29_0_9837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401126ea29_0_984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g401126ea29_0_984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40568765cb_0_9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g40568765cb_0_9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40568765cb_0_207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g40568765cb_0_207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40568765cb_0_11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g40568765cb_0_11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40568765cb_0_123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g40568765cb_0_123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40568765cb_0_13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g40568765cb_0_13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40568765cb_0_14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g40568765cb_0_14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40568765cb_0_18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g40568765cb_0_18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40568765cb_0_195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g40568765cb_0_195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401126ea29_0_7349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g401126ea29_0_7349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40568765cb_0_208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g40568765cb_0_208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g40568765cb_0_237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g40568765cb_0_237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g40568765cb_0_210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g40568765cb_0_210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40568765cb_0_212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g40568765cb_0_212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40568765cb_0_2137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g40568765cb_0_2137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40568765cb_0_258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g40568765cb_0_258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40568765cb_0_215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g40568765cb_0_215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40568765cb_0_2187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g40568765cb_0_2187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40568765cb_0_2196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g40568765cb_0_2196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40568765cb_0_223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g40568765cb_0_223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40568765cb_0_208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g40568765cb_0_208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40568765cb_0_241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g40568765cb_0_241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g40568765cb_0_242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g40568765cb_0_242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g40568765cb_0_5359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g40568765cb_0_5359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40568765cb_0_537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g40568765cb_0_537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40568765cb_0_543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g40568765cb_0_543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40568765cb_0_538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g40568765cb_0_538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g40568765cb_0_539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g40568765cb_0_539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8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g40568765cb_0_5401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g40568765cb_0_5401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40858637d0_0_1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g40858637d0_0_1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466597ca3d_0_10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g466597ca3d_0_10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401126ea29_0_8282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g401126ea29_0_8282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401126ea29_0_1044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g401126ea29_0_1044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401126ea29_0_9368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g401126ea29_0_9368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401126ea29_0_9399:notes"/>
          <p:cNvSpPr txBox="1"/>
          <p:nvPr>
            <p:ph idx="1" type="body"/>
          </p:nvPr>
        </p:nvSpPr>
        <p:spPr>
          <a:xfrm>
            <a:off x="679768" y="4689517"/>
            <a:ext cx="5438100" cy="4442700"/>
          </a:xfrm>
          <a:prstGeom prst="rect">
            <a:avLst/>
          </a:prstGeom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g401126ea29_0_9399:notes"/>
          <p:cNvSpPr/>
          <p:nvPr>
            <p:ph idx="2" type="sldImg"/>
          </p:nvPr>
        </p:nvSpPr>
        <p:spPr>
          <a:xfrm>
            <a:off x="711200" y="740490"/>
            <a:ext cx="5375400" cy="3702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화면" showMasterSp="0">
  <p:cSld name="빈 화면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-02 제목 슬라이드">
  <p:cSld name="B-02 제목 슬라이드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12"/>
          <p:cNvGrpSpPr/>
          <p:nvPr/>
        </p:nvGrpSpPr>
        <p:grpSpPr>
          <a:xfrm>
            <a:off x="0" y="-65113"/>
            <a:ext cx="9991800" cy="6950497"/>
            <a:chOff x="0" y="-65113"/>
            <a:chExt cx="9991800" cy="6950497"/>
          </a:xfrm>
        </p:grpSpPr>
        <p:sp>
          <p:nvSpPr>
            <p:cNvPr id="442" name="Google Shape;442;p12"/>
            <p:cNvSpPr/>
            <p:nvPr/>
          </p:nvSpPr>
          <p:spPr>
            <a:xfrm>
              <a:off x="0" y="0"/>
              <a:ext cx="9991800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2"/>
            <p:cNvSpPr/>
            <p:nvPr/>
          </p:nvSpPr>
          <p:spPr>
            <a:xfrm>
              <a:off x="0" y="2627969"/>
              <a:ext cx="9991721" cy="4257415"/>
            </a:xfrm>
            <a:custGeom>
              <a:rect b="b" l="l" r="r" t="t"/>
              <a:pathLst>
                <a:path extrusionOk="0" h="1703" w="3999">
                  <a:moveTo>
                    <a:pt x="3998" y="916"/>
                  </a:moveTo>
                  <a:cubicBezTo>
                    <a:pt x="3619" y="916"/>
                    <a:pt x="3619" y="916"/>
                    <a:pt x="3619" y="916"/>
                  </a:cubicBezTo>
                  <a:cubicBezTo>
                    <a:pt x="3587" y="916"/>
                    <a:pt x="3587" y="916"/>
                    <a:pt x="3587" y="916"/>
                  </a:cubicBezTo>
                  <a:cubicBezTo>
                    <a:pt x="3516" y="916"/>
                    <a:pt x="3516" y="916"/>
                    <a:pt x="3516" y="916"/>
                  </a:cubicBezTo>
                  <a:cubicBezTo>
                    <a:pt x="3532" y="856"/>
                    <a:pt x="3540" y="793"/>
                    <a:pt x="3540" y="728"/>
                  </a:cubicBezTo>
                  <a:cubicBezTo>
                    <a:pt x="3540" y="326"/>
                    <a:pt x="3214" y="0"/>
                    <a:pt x="2812" y="0"/>
                  </a:cubicBezTo>
                  <a:cubicBezTo>
                    <a:pt x="2410" y="0"/>
                    <a:pt x="2084" y="326"/>
                    <a:pt x="2084" y="728"/>
                  </a:cubicBezTo>
                  <a:cubicBezTo>
                    <a:pt x="2084" y="793"/>
                    <a:pt x="2092" y="856"/>
                    <a:pt x="2108" y="916"/>
                  </a:cubicBezTo>
                  <a:cubicBezTo>
                    <a:pt x="2037" y="916"/>
                    <a:pt x="2037" y="916"/>
                    <a:pt x="2037" y="916"/>
                  </a:cubicBezTo>
                  <a:cubicBezTo>
                    <a:pt x="2005" y="916"/>
                    <a:pt x="2005" y="916"/>
                    <a:pt x="2005" y="916"/>
                  </a:cubicBezTo>
                  <a:cubicBezTo>
                    <a:pt x="0" y="916"/>
                    <a:pt x="0" y="916"/>
                    <a:pt x="0" y="916"/>
                  </a:cubicBezTo>
                  <a:cubicBezTo>
                    <a:pt x="0" y="1703"/>
                    <a:pt x="0" y="1703"/>
                    <a:pt x="0" y="1703"/>
                  </a:cubicBezTo>
                  <a:cubicBezTo>
                    <a:pt x="3999" y="1703"/>
                    <a:pt x="3999" y="1703"/>
                    <a:pt x="3999" y="1703"/>
                  </a:cubicBezTo>
                  <a:cubicBezTo>
                    <a:pt x="3999" y="916"/>
                    <a:pt x="3999" y="916"/>
                    <a:pt x="3999" y="916"/>
                  </a:cubicBezTo>
                  <a:lnTo>
                    <a:pt x="3998" y="9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2"/>
            <p:cNvSpPr/>
            <p:nvPr/>
          </p:nvSpPr>
          <p:spPr>
            <a:xfrm>
              <a:off x="7023496" y="2011387"/>
              <a:ext cx="2405678" cy="2407280"/>
            </a:xfrm>
            <a:custGeom>
              <a:rect b="b" l="l" r="r" t="t"/>
              <a:pathLst>
                <a:path extrusionOk="0" h="962" w="962">
                  <a:moveTo>
                    <a:pt x="732" y="469"/>
                  </a:moveTo>
                  <a:cubicBezTo>
                    <a:pt x="780" y="539"/>
                    <a:pt x="818" y="617"/>
                    <a:pt x="843" y="700"/>
                  </a:cubicBezTo>
                  <a:cubicBezTo>
                    <a:pt x="869" y="783"/>
                    <a:pt x="883" y="871"/>
                    <a:pt x="883" y="962"/>
                  </a:cubicBezTo>
                  <a:cubicBezTo>
                    <a:pt x="883" y="962"/>
                    <a:pt x="883" y="962"/>
                    <a:pt x="883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830"/>
                    <a:pt x="935" y="703"/>
                    <a:pt x="886" y="588"/>
                  </a:cubicBezTo>
                  <a:cubicBezTo>
                    <a:pt x="813" y="415"/>
                    <a:pt x="691" y="268"/>
                    <a:pt x="538" y="165"/>
                  </a:cubicBezTo>
                  <a:cubicBezTo>
                    <a:pt x="461" y="113"/>
                    <a:pt x="376" y="72"/>
                    <a:pt x="286" y="44"/>
                  </a:cubicBezTo>
                  <a:cubicBezTo>
                    <a:pt x="195" y="16"/>
                    <a:pt x="99" y="0"/>
                    <a:pt x="0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22" y="79"/>
                    <a:pt x="238" y="104"/>
                    <a:pt x="344" y="148"/>
                  </a:cubicBezTo>
                  <a:cubicBezTo>
                    <a:pt x="502" y="216"/>
                    <a:pt x="637" y="328"/>
                    <a:pt x="732" y="469"/>
                  </a:cubicBezTo>
                  <a:close/>
                </a:path>
              </a:pathLst>
            </a:custGeom>
            <a:gradFill>
              <a:gsLst>
                <a:gs pos="0">
                  <a:srgbClr val="D04D6F"/>
                </a:gs>
                <a:gs pos="68000">
                  <a:srgbClr val="D04D6F"/>
                </a:gs>
                <a:gs pos="100000">
                  <a:srgbClr val="453C55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2"/>
            <p:cNvSpPr/>
            <p:nvPr/>
          </p:nvSpPr>
          <p:spPr>
            <a:xfrm>
              <a:off x="5359723" y="-65113"/>
              <a:ext cx="14288" cy="3175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2"/>
            <p:cNvSpPr/>
            <p:nvPr/>
          </p:nvSpPr>
          <p:spPr>
            <a:xfrm>
              <a:off x="4277048" y="162272"/>
              <a:ext cx="1109663" cy="1106488"/>
            </a:xfrm>
            <a:custGeom>
              <a:rect b="b" l="l" r="r" t="t"/>
              <a:pathLst>
                <a:path extrusionOk="0" h="451" w="452">
                  <a:moveTo>
                    <a:pt x="447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38" y="1"/>
                    <a:pt x="436" y="4"/>
                    <a:pt x="436" y="7"/>
                  </a:cubicBezTo>
                  <a:cubicBezTo>
                    <a:pt x="436" y="9"/>
                    <a:pt x="437" y="10"/>
                    <a:pt x="437" y="11"/>
                  </a:cubicBezTo>
                  <a:cubicBezTo>
                    <a:pt x="386" y="63"/>
                    <a:pt x="386" y="63"/>
                    <a:pt x="386" y="63"/>
                  </a:cubicBezTo>
                  <a:cubicBezTo>
                    <a:pt x="383" y="60"/>
                    <a:pt x="380" y="59"/>
                    <a:pt x="376" y="59"/>
                  </a:cubicBezTo>
                  <a:cubicBezTo>
                    <a:pt x="366" y="59"/>
                    <a:pt x="359" y="67"/>
                    <a:pt x="359" y="76"/>
                  </a:cubicBezTo>
                  <a:cubicBezTo>
                    <a:pt x="359" y="80"/>
                    <a:pt x="360" y="83"/>
                    <a:pt x="363" y="86"/>
                  </a:cubicBezTo>
                  <a:cubicBezTo>
                    <a:pt x="0" y="448"/>
                    <a:pt x="0" y="448"/>
                    <a:pt x="0" y="448"/>
                  </a:cubicBezTo>
                  <a:cubicBezTo>
                    <a:pt x="3" y="451"/>
                    <a:pt x="3" y="451"/>
                    <a:pt x="3" y="451"/>
                  </a:cubicBezTo>
                  <a:cubicBezTo>
                    <a:pt x="365" y="89"/>
                    <a:pt x="365" y="89"/>
                    <a:pt x="365" y="89"/>
                  </a:cubicBezTo>
                  <a:cubicBezTo>
                    <a:pt x="368" y="91"/>
                    <a:pt x="372" y="92"/>
                    <a:pt x="376" y="92"/>
                  </a:cubicBezTo>
                  <a:cubicBezTo>
                    <a:pt x="385" y="92"/>
                    <a:pt x="392" y="85"/>
                    <a:pt x="392" y="76"/>
                  </a:cubicBezTo>
                  <a:cubicBezTo>
                    <a:pt x="392" y="72"/>
                    <a:pt x="391" y="68"/>
                    <a:pt x="389" y="66"/>
                  </a:cubicBezTo>
                  <a:cubicBezTo>
                    <a:pt x="440" y="14"/>
                    <a:pt x="440" y="14"/>
                    <a:pt x="440" y="14"/>
                  </a:cubicBezTo>
                  <a:cubicBezTo>
                    <a:pt x="441" y="15"/>
                    <a:pt x="443" y="15"/>
                    <a:pt x="444" y="15"/>
                  </a:cubicBezTo>
                  <a:cubicBezTo>
                    <a:pt x="448" y="15"/>
                    <a:pt x="452" y="12"/>
                    <a:pt x="452" y="7"/>
                  </a:cubicBezTo>
                  <a:cubicBezTo>
                    <a:pt x="452" y="4"/>
                    <a:pt x="450" y="1"/>
                    <a:pt x="44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2612740" y="3818483"/>
              <a:ext cx="1482725" cy="1482725"/>
            </a:xfrm>
            <a:custGeom>
              <a:rect b="b" l="l" r="r" t="t"/>
              <a:pathLst>
                <a:path extrusionOk="0" h="604" w="604">
                  <a:moveTo>
                    <a:pt x="600" y="0"/>
                  </a:moveTo>
                  <a:cubicBezTo>
                    <a:pt x="226" y="374"/>
                    <a:pt x="226" y="374"/>
                    <a:pt x="226" y="374"/>
                  </a:cubicBezTo>
                  <a:cubicBezTo>
                    <a:pt x="223" y="372"/>
                    <a:pt x="220" y="371"/>
                    <a:pt x="216" y="371"/>
                  </a:cubicBezTo>
                  <a:cubicBezTo>
                    <a:pt x="206" y="371"/>
                    <a:pt x="199" y="378"/>
                    <a:pt x="199" y="388"/>
                  </a:cubicBezTo>
                  <a:cubicBezTo>
                    <a:pt x="199" y="392"/>
                    <a:pt x="200" y="395"/>
                    <a:pt x="202" y="398"/>
                  </a:cubicBezTo>
                  <a:cubicBezTo>
                    <a:pt x="119" y="481"/>
                    <a:pt x="119" y="481"/>
                    <a:pt x="119" y="481"/>
                  </a:cubicBezTo>
                  <a:cubicBezTo>
                    <a:pt x="111" y="474"/>
                    <a:pt x="101" y="469"/>
                    <a:pt x="89" y="469"/>
                  </a:cubicBezTo>
                  <a:cubicBezTo>
                    <a:pt x="64" y="469"/>
                    <a:pt x="44" y="490"/>
                    <a:pt x="44" y="515"/>
                  </a:cubicBezTo>
                  <a:cubicBezTo>
                    <a:pt x="44" y="526"/>
                    <a:pt x="48" y="537"/>
                    <a:pt x="55" y="545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59" y="549"/>
                    <a:pt x="59" y="549"/>
                    <a:pt x="59" y="549"/>
                  </a:cubicBezTo>
                  <a:cubicBezTo>
                    <a:pt x="67" y="556"/>
                    <a:pt x="78" y="560"/>
                    <a:pt x="89" y="560"/>
                  </a:cubicBezTo>
                  <a:cubicBezTo>
                    <a:pt x="114" y="560"/>
                    <a:pt x="134" y="540"/>
                    <a:pt x="134" y="515"/>
                  </a:cubicBezTo>
                  <a:cubicBezTo>
                    <a:pt x="134" y="503"/>
                    <a:pt x="130" y="493"/>
                    <a:pt x="123" y="485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09" y="404"/>
                    <a:pt x="212" y="405"/>
                    <a:pt x="216" y="405"/>
                  </a:cubicBezTo>
                  <a:cubicBezTo>
                    <a:pt x="225" y="405"/>
                    <a:pt x="233" y="397"/>
                    <a:pt x="233" y="388"/>
                  </a:cubicBezTo>
                  <a:cubicBezTo>
                    <a:pt x="233" y="384"/>
                    <a:pt x="232" y="381"/>
                    <a:pt x="230" y="378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3351535" y="2727300"/>
              <a:ext cx="1479549" cy="1482725"/>
            </a:xfrm>
            <a:custGeom>
              <a:rect b="b" l="l" r="r" t="t"/>
              <a:pathLst>
                <a:path extrusionOk="0" h="604" w="603">
                  <a:moveTo>
                    <a:pt x="600" y="0"/>
                  </a:moveTo>
                  <a:cubicBezTo>
                    <a:pt x="179" y="421"/>
                    <a:pt x="179" y="421"/>
                    <a:pt x="179" y="421"/>
                  </a:cubicBezTo>
                  <a:cubicBezTo>
                    <a:pt x="175" y="419"/>
                    <a:pt x="170" y="417"/>
                    <a:pt x="165" y="417"/>
                  </a:cubicBezTo>
                  <a:cubicBezTo>
                    <a:pt x="153" y="417"/>
                    <a:pt x="143" y="427"/>
                    <a:pt x="143" y="440"/>
                  </a:cubicBezTo>
                  <a:cubicBezTo>
                    <a:pt x="143" y="445"/>
                    <a:pt x="144" y="449"/>
                    <a:pt x="147" y="453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151" y="457"/>
                    <a:pt x="151" y="457"/>
                    <a:pt x="151" y="457"/>
                  </a:cubicBezTo>
                  <a:cubicBezTo>
                    <a:pt x="155" y="460"/>
                    <a:pt x="160" y="462"/>
                    <a:pt x="165" y="462"/>
                  </a:cubicBezTo>
                  <a:cubicBezTo>
                    <a:pt x="178" y="462"/>
                    <a:pt x="188" y="452"/>
                    <a:pt x="188" y="440"/>
                  </a:cubicBezTo>
                  <a:cubicBezTo>
                    <a:pt x="188" y="434"/>
                    <a:pt x="186" y="429"/>
                    <a:pt x="183" y="425"/>
                  </a:cubicBezTo>
                  <a:cubicBezTo>
                    <a:pt x="603" y="4"/>
                    <a:pt x="603" y="4"/>
                    <a:pt x="603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2"/>
            <p:cNvSpPr/>
            <p:nvPr/>
          </p:nvSpPr>
          <p:spPr>
            <a:xfrm>
              <a:off x="160635" y="936600"/>
              <a:ext cx="1479997" cy="1477105"/>
            </a:xfrm>
            <a:custGeom>
              <a:rect b="b" l="l" r="r" t="t"/>
              <a:pathLst>
                <a:path extrusionOk="0" h="660" w="662">
                  <a:moveTo>
                    <a:pt x="637" y="0"/>
                  </a:moveTo>
                  <a:cubicBezTo>
                    <a:pt x="624" y="0"/>
                    <a:pt x="613" y="11"/>
                    <a:pt x="613" y="24"/>
                  </a:cubicBezTo>
                  <a:cubicBezTo>
                    <a:pt x="613" y="30"/>
                    <a:pt x="614" y="34"/>
                    <a:pt x="617" y="38"/>
                  </a:cubicBezTo>
                  <a:cubicBezTo>
                    <a:pt x="116" y="539"/>
                    <a:pt x="116" y="539"/>
                    <a:pt x="116" y="539"/>
                  </a:cubicBezTo>
                  <a:cubicBezTo>
                    <a:pt x="115" y="538"/>
                    <a:pt x="113" y="538"/>
                    <a:pt x="112" y="538"/>
                  </a:cubicBezTo>
                  <a:cubicBezTo>
                    <a:pt x="105" y="538"/>
                    <a:pt x="100" y="543"/>
                    <a:pt x="100" y="550"/>
                  </a:cubicBezTo>
                  <a:cubicBezTo>
                    <a:pt x="100" y="551"/>
                    <a:pt x="100" y="553"/>
                    <a:pt x="101" y="55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4" y="660"/>
                    <a:pt x="4" y="660"/>
                    <a:pt x="4" y="660"/>
                  </a:cubicBezTo>
                  <a:cubicBezTo>
                    <a:pt x="105" y="560"/>
                    <a:pt x="105" y="560"/>
                    <a:pt x="105" y="560"/>
                  </a:cubicBezTo>
                  <a:cubicBezTo>
                    <a:pt x="107" y="561"/>
                    <a:pt x="109" y="562"/>
                    <a:pt x="112" y="562"/>
                  </a:cubicBezTo>
                  <a:cubicBezTo>
                    <a:pt x="118" y="562"/>
                    <a:pt x="124" y="556"/>
                    <a:pt x="124" y="550"/>
                  </a:cubicBezTo>
                  <a:cubicBezTo>
                    <a:pt x="124" y="547"/>
                    <a:pt x="123" y="545"/>
                    <a:pt x="121" y="543"/>
                  </a:cubicBezTo>
                  <a:cubicBezTo>
                    <a:pt x="621" y="43"/>
                    <a:pt x="621" y="43"/>
                    <a:pt x="621" y="43"/>
                  </a:cubicBezTo>
                  <a:cubicBezTo>
                    <a:pt x="626" y="47"/>
                    <a:pt x="631" y="49"/>
                    <a:pt x="637" y="49"/>
                  </a:cubicBezTo>
                  <a:cubicBezTo>
                    <a:pt x="651" y="49"/>
                    <a:pt x="662" y="38"/>
                    <a:pt x="662" y="24"/>
                  </a:cubicBezTo>
                  <a:cubicBezTo>
                    <a:pt x="662" y="11"/>
                    <a:pt x="651" y="0"/>
                    <a:pt x="63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2"/>
            <p:cNvSpPr/>
            <p:nvPr/>
          </p:nvSpPr>
          <p:spPr>
            <a:xfrm>
              <a:off x="624210" y="132358"/>
              <a:ext cx="1429362" cy="1429362"/>
            </a:xfrm>
            <a:custGeom>
              <a:rect b="b" l="l" r="r" t="t"/>
              <a:pathLst>
                <a:path extrusionOk="0" h="639" w="639">
                  <a:moveTo>
                    <a:pt x="635" y="0"/>
                  </a:moveTo>
                  <a:cubicBezTo>
                    <a:pt x="634" y="0"/>
                    <a:pt x="634" y="0"/>
                    <a:pt x="634" y="0"/>
                  </a:cubicBezTo>
                  <a:cubicBezTo>
                    <a:pt x="143" y="491"/>
                    <a:pt x="143" y="491"/>
                    <a:pt x="143" y="491"/>
                  </a:cubicBezTo>
                  <a:cubicBezTo>
                    <a:pt x="138" y="487"/>
                    <a:pt x="132" y="484"/>
                    <a:pt x="125" y="484"/>
                  </a:cubicBezTo>
                  <a:cubicBezTo>
                    <a:pt x="110" y="484"/>
                    <a:pt x="97" y="496"/>
                    <a:pt x="97" y="512"/>
                  </a:cubicBezTo>
                  <a:cubicBezTo>
                    <a:pt x="97" y="519"/>
                    <a:pt x="100" y="525"/>
                    <a:pt x="104" y="530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5" y="639"/>
                    <a:pt x="5" y="639"/>
                    <a:pt x="5" y="639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4" y="537"/>
                    <a:pt x="119" y="539"/>
                    <a:pt x="125" y="539"/>
                  </a:cubicBezTo>
                  <a:cubicBezTo>
                    <a:pt x="140" y="539"/>
                    <a:pt x="152" y="527"/>
                    <a:pt x="152" y="512"/>
                  </a:cubicBezTo>
                  <a:cubicBezTo>
                    <a:pt x="152" y="506"/>
                    <a:pt x="150" y="501"/>
                    <a:pt x="147" y="496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5" y="0"/>
                    <a:pt x="635" y="0"/>
                    <a:pt x="635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2"/>
            <p:cNvSpPr/>
            <p:nvPr/>
          </p:nvSpPr>
          <p:spPr>
            <a:xfrm>
              <a:off x="5457056" y="2852936"/>
              <a:ext cx="3130500" cy="3133800"/>
            </a:xfrm>
            <a:prstGeom prst="ellipse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2" name="Google Shape;452;p12"/>
            <p:cNvGrpSpPr/>
            <p:nvPr/>
          </p:nvGrpSpPr>
          <p:grpSpPr>
            <a:xfrm>
              <a:off x="6057131" y="3575249"/>
              <a:ext cx="1931989" cy="1746250"/>
              <a:chOff x="5994400" y="3611563"/>
              <a:chExt cx="1931989" cy="1746250"/>
            </a:xfrm>
          </p:grpSpPr>
          <p:sp>
            <p:nvSpPr>
              <p:cNvPr id="453" name="Google Shape;453;p12"/>
              <p:cNvSpPr/>
              <p:nvPr/>
            </p:nvSpPr>
            <p:spPr>
              <a:xfrm>
                <a:off x="6691313" y="3783013"/>
                <a:ext cx="111125" cy="196850"/>
              </a:xfrm>
              <a:custGeom>
                <a:rect b="b" l="l" r="r" t="t"/>
                <a:pathLst>
                  <a:path extrusionOk="0" h="80" w="45">
                    <a:moveTo>
                      <a:pt x="36" y="0"/>
                    </a:moveTo>
                    <a:cubicBezTo>
                      <a:pt x="27" y="1"/>
                      <a:pt x="19" y="5"/>
                      <a:pt x="12" y="12"/>
                    </a:cubicBezTo>
                    <a:cubicBezTo>
                      <a:pt x="4" y="19"/>
                      <a:pt x="0" y="30"/>
                      <a:pt x="0" y="41"/>
                    </a:cubicBezTo>
                    <a:cubicBezTo>
                      <a:pt x="0" y="52"/>
                      <a:pt x="4" y="62"/>
                      <a:pt x="12" y="70"/>
                    </a:cubicBezTo>
                    <a:cubicBezTo>
                      <a:pt x="17" y="75"/>
                      <a:pt x="22" y="78"/>
                      <a:pt x="28" y="8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5" y="57"/>
                      <a:pt x="32" y="56"/>
                      <a:pt x="29" y="53"/>
                    </a:cubicBezTo>
                    <a:cubicBezTo>
                      <a:pt x="26" y="50"/>
                      <a:pt x="24" y="46"/>
                      <a:pt x="24" y="41"/>
                    </a:cubicBezTo>
                    <a:cubicBezTo>
                      <a:pt x="24" y="36"/>
                      <a:pt x="26" y="32"/>
                      <a:pt x="29" y="29"/>
                    </a:cubicBezTo>
                    <a:cubicBezTo>
                      <a:pt x="31" y="27"/>
                      <a:pt x="32" y="26"/>
                      <a:pt x="34" y="25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3" y="13"/>
                      <a:pt x="24" y="12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2"/>
              <p:cNvSpPr/>
              <p:nvPr/>
            </p:nvSpPr>
            <p:spPr>
              <a:xfrm>
                <a:off x="7005638" y="3783013"/>
                <a:ext cx="98425" cy="141288"/>
              </a:xfrm>
              <a:custGeom>
                <a:rect b="b" l="l" r="r" t="t"/>
                <a:pathLst>
                  <a:path extrusionOk="0" h="57" w="40">
                    <a:moveTo>
                      <a:pt x="0" y="0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5"/>
                      <a:pt x="14" y="15"/>
                      <a:pt x="13" y="1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25"/>
                      <a:pt x="9" y="27"/>
                      <a:pt x="11" y="29"/>
                    </a:cubicBezTo>
                    <a:cubicBezTo>
                      <a:pt x="14" y="32"/>
                      <a:pt x="16" y="36"/>
                      <a:pt x="16" y="41"/>
                    </a:cubicBezTo>
                    <a:cubicBezTo>
                      <a:pt x="16" y="42"/>
                      <a:pt x="16" y="43"/>
                      <a:pt x="16" y="44"/>
                    </a:cubicBezTo>
                    <a:cubicBezTo>
                      <a:pt x="24" y="57"/>
                      <a:pt x="24" y="57"/>
                      <a:pt x="24" y="57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0" y="45"/>
                      <a:pt x="40" y="43"/>
                      <a:pt x="40" y="41"/>
                    </a:cubicBezTo>
                    <a:cubicBezTo>
                      <a:pt x="40" y="30"/>
                      <a:pt x="36" y="19"/>
                      <a:pt x="28" y="12"/>
                    </a:cubicBezTo>
                    <a:cubicBezTo>
                      <a:pt x="21" y="4"/>
                      <a:pt x="11" y="0"/>
                      <a:pt x="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2"/>
              <p:cNvSpPr/>
              <p:nvPr/>
            </p:nvSpPr>
            <p:spPr>
              <a:xfrm>
                <a:off x="6961188" y="3906838"/>
                <a:ext cx="138113" cy="77788"/>
              </a:xfrm>
              <a:custGeom>
                <a:rect b="b" l="l" r="r" t="t"/>
                <a:pathLst>
                  <a:path extrusionOk="0" h="32" w="56">
                    <a:moveTo>
                      <a:pt x="31" y="0"/>
                    </a:moveTo>
                    <a:cubicBezTo>
                      <a:pt x="31" y="1"/>
                      <a:pt x="30" y="2"/>
                      <a:pt x="29" y="3"/>
                    </a:cubicBezTo>
                    <a:cubicBezTo>
                      <a:pt x="26" y="7"/>
                      <a:pt x="21" y="8"/>
                      <a:pt x="17" y="8"/>
                    </a:cubicBezTo>
                    <a:cubicBezTo>
                      <a:pt x="15" y="8"/>
                      <a:pt x="14" y="8"/>
                      <a:pt x="12" y="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2" y="32"/>
                      <a:pt x="14" y="32"/>
                      <a:pt x="17" y="32"/>
                    </a:cubicBezTo>
                    <a:cubicBezTo>
                      <a:pt x="28" y="32"/>
                      <a:pt x="38" y="28"/>
                      <a:pt x="46" y="20"/>
                    </a:cubicBezTo>
                    <a:cubicBezTo>
                      <a:pt x="50" y="16"/>
                      <a:pt x="54" y="10"/>
                      <a:pt x="56" y="4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2" y="13"/>
                      <a:pt x="42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3"/>
                      <a:pt x="40" y="13"/>
                      <a:pt x="39" y="12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2"/>
              <p:cNvSpPr/>
              <p:nvPr/>
            </p:nvSpPr>
            <p:spPr>
              <a:xfrm>
                <a:off x="6765925" y="3783013"/>
                <a:ext cx="260350" cy="201613"/>
              </a:xfrm>
              <a:custGeom>
                <a:rect b="b" l="l" r="r" t="t"/>
                <a:pathLst>
                  <a:path extrusionOk="0" h="82" w="106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1" y="24"/>
                      <a:pt x="12" y="24"/>
                    </a:cubicBezTo>
                    <a:cubicBezTo>
                      <a:pt x="16" y="24"/>
                      <a:pt x="21" y="25"/>
                      <a:pt x="24" y="29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1" y="56"/>
                      <a:pt x="18" y="57"/>
                      <a:pt x="14" y="58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70"/>
                      <a:pt x="22" y="71"/>
                      <a:pt x="21" y="72"/>
                    </a:cubicBezTo>
                    <a:cubicBezTo>
                      <a:pt x="21" y="72"/>
                      <a:pt x="21" y="73"/>
                      <a:pt x="20" y="7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7" y="82"/>
                      <a:pt x="9" y="82"/>
                      <a:pt x="12" y="82"/>
                    </a:cubicBezTo>
                    <a:cubicBezTo>
                      <a:pt x="23" y="82"/>
                      <a:pt x="33" y="78"/>
                      <a:pt x="41" y="70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67" y="70"/>
                      <a:pt x="67" y="70"/>
                      <a:pt x="67" y="70"/>
                    </a:cubicBezTo>
                    <a:cubicBezTo>
                      <a:pt x="72" y="75"/>
                      <a:pt x="77" y="78"/>
                      <a:pt x="82" y="80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64"/>
                      <a:pt x="74" y="62"/>
                      <a:pt x="75" y="61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7" y="25"/>
                      <a:pt x="92" y="24"/>
                      <a:pt x="96" y="2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2" y="1"/>
                      <a:pt x="74" y="5"/>
                      <a:pt x="68" y="11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4" y="4"/>
                      <a:pt x="24" y="0"/>
                      <a:pt x="1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2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2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2"/>
              <p:cNvSpPr/>
              <p:nvPr/>
            </p:nvSpPr>
            <p:spPr>
              <a:xfrm>
                <a:off x="7718425" y="4429125"/>
                <a:ext cx="14288" cy="26988"/>
              </a:xfrm>
              <a:custGeom>
                <a:rect b="b" l="l" r="r" t="t"/>
                <a:pathLst>
                  <a:path extrusionOk="0" h="11" w="6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3"/>
                      <a:pt x="2" y="6"/>
                      <a:pt x="1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6"/>
                      <a:pt x="4" y="3"/>
                      <a:pt x="3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2"/>
              <p:cNvSpPr/>
              <p:nvPr/>
            </p:nvSpPr>
            <p:spPr>
              <a:xfrm>
                <a:off x="7361238" y="4487863"/>
                <a:ext cx="79375" cy="42863"/>
              </a:xfrm>
              <a:custGeom>
                <a:rect b="b" l="l" r="r" t="t"/>
                <a:pathLst>
                  <a:path extrusionOk="0" h="17" w="32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2" y="2"/>
                      <a:pt x="9" y="4"/>
                      <a:pt x="6" y="6"/>
                    </a:cubicBezTo>
                    <a:cubicBezTo>
                      <a:pt x="4" y="7"/>
                      <a:pt x="2" y="8"/>
                      <a:pt x="0" y="9"/>
                    </a:cubicBezTo>
                    <a:cubicBezTo>
                      <a:pt x="4" y="11"/>
                      <a:pt x="7" y="13"/>
                      <a:pt x="10" y="15"/>
                    </a:cubicBezTo>
                    <a:cubicBezTo>
                      <a:pt x="12" y="16"/>
                      <a:pt x="14" y="17"/>
                      <a:pt x="16" y="17"/>
                    </a:cubicBezTo>
                    <a:cubicBezTo>
                      <a:pt x="18" y="17"/>
                      <a:pt x="20" y="16"/>
                      <a:pt x="22" y="15"/>
                    </a:cubicBezTo>
                    <a:cubicBezTo>
                      <a:pt x="25" y="13"/>
                      <a:pt x="29" y="11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2"/>
              <p:cNvSpPr/>
              <p:nvPr/>
            </p:nvSpPr>
            <p:spPr>
              <a:xfrm>
                <a:off x="77200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9"/>
                      <a:pt x="6" y="10"/>
                      <a:pt x="4" y="10"/>
                    </a:cubicBezTo>
                    <a:cubicBezTo>
                      <a:pt x="3" y="10"/>
                      <a:pt x="2" y="9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7" y="12"/>
                      <a:pt x="9" y="10"/>
                      <a:pt x="9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2"/>
              <p:cNvSpPr/>
              <p:nvPr/>
            </p:nvSpPr>
            <p:spPr>
              <a:xfrm>
                <a:off x="7769225" y="4432300"/>
                <a:ext cx="17463" cy="17463"/>
              </a:xfrm>
              <a:custGeom>
                <a:rect b="b" l="l" r="r" t="t"/>
                <a:pathLst>
                  <a:path extrusionOk="0" h="7" w="7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7" y="6"/>
                      <a:pt x="7" y="3"/>
                    </a:cubicBezTo>
                    <a:cubicBezTo>
                      <a:pt x="7" y="1"/>
                      <a:pt x="6" y="0"/>
                      <a:pt x="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2"/>
              <p:cNvSpPr/>
              <p:nvPr/>
            </p:nvSpPr>
            <p:spPr>
              <a:xfrm>
                <a:off x="7653338" y="4752975"/>
                <a:ext cx="107950" cy="106363"/>
              </a:xfrm>
              <a:custGeom>
                <a:rect b="b" l="l" r="r" t="t"/>
                <a:pathLst>
                  <a:path extrusionOk="0" h="43" w="44">
                    <a:moveTo>
                      <a:pt x="3" y="4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3" y="40"/>
                      <a:pt x="3" y="40"/>
                      <a:pt x="3" y="40"/>
                    </a:cubicBezTo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3" y="43"/>
                      <a:pt x="44" y="43"/>
                      <a:pt x="44" y="4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0"/>
                      <a:pt x="43" y="0"/>
                      <a:pt x="4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2"/>
              <p:cNvSpPr/>
              <p:nvPr/>
            </p:nvSpPr>
            <p:spPr>
              <a:xfrm>
                <a:off x="7418388" y="4581525"/>
                <a:ext cx="77788" cy="44450"/>
              </a:xfrm>
              <a:custGeom>
                <a:rect b="b" l="l" r="r" t="t"/>
                <a:pathLst>
                  <a:path extrusionOk="0" h="18" w="32">
                    <a:moveTo>
                      <a:pt x="15" y="0"/>
                    </a:moveTo>
                    <a:cubicBezTo>
                      <a:pt x="14" y="0"/>
                      <a:pt x="13" y="1"/>
                      <a:pt x="11" y="2"/>
                    </a:cubicBezTo>
                    <a:cubicBezTo>
                      <a:pt x="8" y="4"/>
                      <a:pt x="4" y="6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5" y="12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1" y="15"/>
                      <a:pt x="26" y="12"/>
                      <a:pt x="32" y="9"/>
                    </a:cubicBezTo>
                    <a:cubicBezTo>
                      <a:pt x="27" y="6"/>
                      <a:pt x="23" y="4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2"/>
              <p:cNvSpPr/>
              <p:nvPr/>
            </p:nvSpPr>
            <p:spPr>
              <a:xfrm>
                <a:off x="7696200" y="4792663"/>
                <a:ext cx="19050" cy="30163"/>
              </a:xfrm>
              <a:custGeom>
                <a:rect b="b" l="l" r="r" t="t"/>
                <a:pathLst>
                  <a:path extrusionOk="0" h="12" w="8">
                    <a:moveTo>
                      <a:pt x="2" y="6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6" y="4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1"/>
                      <a:pt x="6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2"/>
              <p:cNvSpPr/>
              <p:nvPr/>
            </p:nvSpPr>
            <p:spPr>
              <a:xfrm>
                <a:off x="7307263" y="4581525"/>
                <a:ext cx="79375" cy="44450"/>
              </a:xfrm>
              <a:custGeom>
                <a:rect b="b" l="l" r="r" t="t"/>
                <a:pathLst>
                  <a:path extrusionOk="0" h="18" w="32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0" y="3"/>
                      <a:pt x="6" y="6"/>
                      <a:pt x="0" y="9"/>
                    </a:cubicBezTo>
                    <a:cubicBezTo>
                      <a:pt x="6" y="12"/>
                      <a:pt x="11" y="15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22" y="15"/>
                      <a:pt x="26" y="13"/>
                      <a:pt x="31" y="10"/>
                    </a:cubicBezTo>
                    <a:cubicBezTo>
                      <a:pt x="31" y="10"/>
                      <a:pt x="32" y="10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2"/>
              <p:cNvSpPr/>
              <p:nvPr/>
            </p:nvSpPr>
            <p:spPr>
              <a:xfrm>
                <a:off x="5994400" y="3611563"/>
                <a:ext cx="1931989" cy="1746250"/>
              </a:xfrm>
              <a:custGeom>
                <a:rect b="b" l="l" r="r" t="t"/>
                <a:pathLst>
                  <a:path extrusionOk="0" h="711" w="787">
                    <a:moveTo>
                      <a:pt x="709" y="458"/>
                    </a:moveTo>
                    <a:cubicBezTo>
                      <a:pt x="715" y="458"/>
                      <a:pt x="715" y="458"/>
                      <a:pt x="715" y="458"/>
                    </a:cubicBezTo>
                    <a:cubicBezTo>
                      <a:pt x="715" y="454"/>
                      <a:pt x="715" y="454"/>
                      <a:pt x="715" y="454"/>
                    </a:cubicBezTo>
                    <a:cubicBezTo>
                      <a:pt x="715" y="453"/>
                      <a:pt x="716" y="452"/>
                      <a:pt x="717" y="452"/>
                    </a:cubicBezTo>
                    <a:cubicBezTo>
                      <a:pt x="718" y="452"/>
                      <a:pt x="718" y="453"/>
                      <a:pt x="718" y="454"/>
                    </a:cubicBezTo>
                    <a:cubicBezTo>
                      <a:pt x="718" y="458"/>
                      <a:pt x="718" y="458"/>
                      <a:pt x="718" y="458"/>
                    </a:cubicBezTo>
                    <a:cubicBezTo>
                      <a:pt x="720" y="458"/>
                      <a:pt x="720" y="458"/>
                      <a:pt x="720" y="458"/>
                    </a:cubicBezTo>
                    <a:cubicBezTo>
                      <a:pt x="723" y="458"/>
                      <a:pt x="726" y="461"/>
                      <a:pt x="726" y="465"/>
                    </a:cubicBezTo>
                    <a:cubicBezTo>
                      <a:pt x="726" y="466"/>
                      <a:pt x="726" y="466"/>
                      <a:pt x="726" y="466"/>
                    </a:cubicBezTo>
                    <a:cubicBezTo>
                      <a:pt x="731" y="466"/>
                      <a:pt x="731" y="466"/>
                      <a:pt x="731" y="466"/>
                    </a:cubicBezTo>
                    <a:cubicBezTo>
                      <a:pt x="732" y="466"/>
                      <a:pt x="732" y="467"/>
                      <a:pt x="732" y="468"/>
                    </a:cubicBezTo>
                    <a:cubicBezTo>
                      <a:pt x="732" y="469"/>
                      <a:pt x="732" y="469"/>
                      <a:pt x="731" y="469"/>
                    </a:cubicBezTo>
                    <a:cubicBezTo>
                      <a:pt x="726" y="469"/>
                      <a:pt x="726" y="469"/>
                      <a:pt x="726" y="469"/>
                    </a:cubicBezTo>
                    <a:cubicBezTo>
                      <a:pt x="726" y="475"/>
                      <a:pt x="726" y="475"/>
                      <a:pt x="726" y="475"/>
                    </a:cubicBezTo>
                    <a:cubicBezTo>
                      <a:pt x="731" y="475"/>
                      <a:pt x="731" y="475"/>
                      <a:pt x="731" y="475"/>
                    </a:cubicBezTo>
                    <a:cubicBezTo>
                      <a:pt x="732" y="475"/>
                      <a:pt x="732" y="476"/>
                      <a:pt x="732" y="477"/>
                    </a:cubicBezTo>
                    <a:cubicBezTo>
                      <a:pt x="732" y="478"/>
                      <a:pt x="732" y="479"/>
                      <a:pt x="731" y="479"/>
                    </a:cubicBezTo>
                    <a:cubicBezTo>
                      <a:pt x="726" y="479"/>
                      <a:pt x="726" y="479"/>
                      <a:pt x="726" y="479"/>
                    </a:cubicBezTo>
                    <a:cubicBezTo>
                      <a:pt x="726" y="485"/>
                      <a:pt x="726" y="485"/>
                      <a:pt x="726" y="485"/>
                    </a:cubicBezTo>
                    <a:cubicBezTo>
                      <a:pt x="731" y="485"/>
                      <a:pt x="731" y="485"/>
                      <a:pt x="731" y="485"/>
                    </a:cubicBezTo>
                    <a:cubicBezTo>
                      <a:pt x="732" y="485"/>
                      <a:pt x="732" y="486"/>
                      <a:pt x="732" y="486"/>
                    </a:cubicBezTo>
                    <a:cubicBezTo>
                      <a:pt x="732" y="487"/>
                      <a:pt x="732" y="488"/>
                      <a:pt x="731" y="488"/>
                    </a:cubicBezTo>
                    <a:cubicBezTo>
                      <a:pt x="726" y="488"/>
                      <a:pt x="726" y="488"/>
                      <a:pt x="726" y="488"/>
                    </a:cubicBezTo>
                    <a:cubicBezTo>
                      <a:pt x="726" y="494"/>
                      <a:pt x="726" y="494"/>
                      <a:pt x="726" y="494"/>
                    </a:cubicBezTo>
                    <a:cubicBezTo>
                      <a:pt x="731" y="494"/>
                      <a:pt x="731" y="494"/>
                      <a:pt x="731" y="494"/>
                    </a:cubicBezTo>
                    <a:cubicBezTo>
                      <a:pt x="732" y="494"/>
                      <a:pt x="732" y="495"/>
                      <a:pt x="732" y="496"/>
                    </a:cubicBezTo>
                    <a:cubicBezTo>
                      <a:pt x="732" y="497"/>
                      <a:pt x="732" y="497"/>
                      <a:pt x="731" y="497"/>
                    </a:cubicBezTo>
                    <a:cubicBezTo>
                      <a:pt x="726" y="497"/>
                      <a:pt x="726" y="497"/>
                      <a:pt x="726" y="497"/>
                    </a:cubicBezTo>
                    <a:cubicBezTo>
                      <a:pt x="726" y="504"/>
                      <a:pt x="726" y="504"/>
                      <a:pt x="726" y="504"/>
                    </a:cubicBezTo>
                    <a:cubicBezTo>
                      <a:pt x="731" y="504"/>
                      <a:pt x="731" y="504"/>
                      <a:pt x="731" y="504"/>
                    </a:cubicBezTo>
                    <a:cubicBezTo>
                      <a:pt x="732" y="504"/>
                      <a:pt x="732" y="504"/>
                      <a:pt x="732" y="505"/>
                    </a:cubicBezTo>
                    <a:cubicBezTo>
                      <a:pt x="732" y="506"/>
                      <a:pt x="732" y="507"/>
                      <a:pt x="731" y="507"/>
                    </a:cubicBezTo>
                    <a:cubicBezTo>
                      <a:pt x="726" y="507"/>
                      <a:pt x="726" y="507"/>
                      <a:pt x="726" y="507"/>
                    </a:cubicBezTo>
                    <a:cubicBezTo>
                      <a:pt x="726" y="508"/>
                      <a:pt x="726" y="508"/>
                      <a:pt x="726" y="508"/>
                    </a:cubicBezTo>
                    <a:cubicBezTo>
                      <a:pt x="726" y="512"/>
                      <a:pt x="723" y="515"/>
                      <a:pt x="720" y="515"/>
                    </a:cubicBezTo>
                    <a:cubicBezTo>
                      <a:pt x="718" y="515"/>
                      <a:pt x="718" y="515"/>
                      <a:pt x="718" y="515"/>
                    </a:cubicBezTo>
                    <a:cubicBezTo>
                      <a:pt x="718" y="519"/>
                      <a:pt x="718" y="519"/>
                      <a:pt x="718" y="519"/>
                    </a:cubicBezTo>
                    <a:cubicBezTo>
                      <a:pt x="718" y="520"/>
                      <a:pt x="718" y="521"/>
                      <a:pt x="717" y="521"/>
                    </a:cubicBezTo>
                    <a:cubicBezTo>
                      <a:pt x="716" y="521"/>
                      <a:pt x="715" y="520"/>
                      <a:pt x="715" y="519"/>
                    </a:cubicBezTo>
                    <a:cubicBezTo>
                      <a:pt x="715" y="515"/>
                      <a:pt x="715" y="515"/>
                      <a:pt x="715" y="515"/>
                    </a:cubicBezTo>
                    <a:cubicBezTo>
                      <a:pt x="709" y="515"/>
                      <a:pt x="709" y="515"/>
                      <a:pt x="709" y="515"/>
                    </a:cubicBezTo>
                    <a:cubicBezTo>
                      <a:pt x="709" y="519"/>
                      <a:pt x="709" y="519"/>
                      <a:pt x="709" y="519"/>
                    </a:cubicBezTo>
                    <a:cubicBezTo>
                      <a:pt x="709" y="520"/>
                      <a:pt x="708" y="521"/>
                      <a:pt x="707" y="521"/>
                    </a:cubicBezTo>
                    <a:cubicBezTo>
                      <a:pt x="706" y="521"/>
                      <a:pt x="706" y="520"/>
                      <a:pt x="706" y="519"/>
                    </a:cubicBezTo>
                    <a:cubicBezTo>
                      <a:pt x="706" y="515"/>
                      <a:pt x="706" y="515"/>
                      <a:pt x="706" y="515"/>
                    </a:cubicBezTo>
                    <a:cubicBezTo>
                      <a:pt x="700" y="515"/>
                      <a:pt x="700" y="515"/>
                      <a:pt x="700" y="515"/>
                    </a:cubicBezTo>
                    <a:cubicBezTo>
                      <a:pt x="700" y="519"/>
                      <a:pt x="700" y="519"/>
                      <a:pt x="700" y="519"/>
                    </a:cubicBezTo>
                    <a:cubicBezTo>
                      <a:pt x="700" y="520"/>
                      <a:pt x="699" y="521"/>
                      <a:pt x="698" y="521"/>
                    </a:cubicBezTo>
                    <a:cubicBezTo>
                      <a:pt x="697" y="521"/>
                      <a:pt x="696" y="520"/>
                      <a:pt x="696" y="519"/>
                    </a:cubicBezTo>
                    <a:cubicBezTo>
                      <a:pt x="696" y="515"/>
                      <a:pt x="696" y="515"/>
                      <a:pt x="696" y="515"/>
                    </a:cubicBezTo>
                    <a:cubicBezTo>
                      <a:pt x="690" y="515"/>
                      <a:pt x="690" y="515"/>
                      <a:pt x="690" y="515"/>
                    </a:cubicBezTo>
                    <a:cubicBezTo>
                      <a:pt x="690" y="519"/>
                      <a:pt x="690" y="519"/>
                      <a:pt x="690" y="519"/>
                    </a:cubicBezTo>
                    <a:cubicBezTo>
                      <a:pt x="690" y="520"/>
                      <a:pt x="689" y="521"/>
                      <a:pt x="689" y="521"/>
                    </a:cubicBezTo>
                    <a:cubicBezTo>
                      <a:pt x="688" y="521"/>
                      <a:pt x="687" y="520"/>
                      <a:pt x="687" y="519"/>
                    </a:cubicBezTo>
                    <a:cubicBezTo>
                      <a:pt x="687" y="515"/>
                      <a:pt x="687" y="515"/>
                      <a:pt x="687" y="515"/>
                    </a:cubicBezTo>
                    <a:cubicBezTo>
                      <a:pt x="681" y="515"/>
                      <a:pt x="681" y="515"/>
                      <a:pt x="681" y="515"/>
                    </a:cubicBezTo>
                    <a:cubicBezTo>
                      <a:pt x="681" y="519"/>
                      <a:pt x="681" y="519"/>
                      <a:pt x="681" y="519"/>
                    </a:cubicBezTo>
                    <a:cubicBezTo>
                      <a:pt x="681" y="520"/>
                      <a:pt x="680" y="521"/>
                      <a:pt x="679" y="521"/>
                    </a:cubicBezTo>
                    <a:cubicBezTo>
                      <a:pt x="678" y="521"/>
                      <a:pt x="678" y="520"/>
                      <a:pt x="678" y="519"/>
                    </a:cubicBezTo>
                    <a:cubicBezTo>
                      <a:pt x="678" y="515"/>
                      <a:pt x="678" y="515"/>
                      <a:pt x="678" y="515"/>
                    </a:cubicBezTo>
                    <a:cubicBezTo>
                      <a:pt x="676" y="515"/>
                      <a:pt x="676" y="515"/>
                      <a:pt x="676" y="515"/>
                    </a:cubicBezTo>
                    <a:cubicBezTo>
                      <a:pt x="673" y="515"/>
                      <a:pt x="670" y="512"/>
                      <a:pt x="670" y="508"/>
                    </a:cubicBezTo>
                    <a:cubicBezTo>
                      <a:pt x="670" y="507"/>
                      <a:pt x="670" y="507"/>
                      <a:pt x="670" y="507"/>
                    </a:cubicBezTo>
                    <a:cubicBezTo>
                      <a:pt x="665" y="507"/>
                      <a:pt x="665" y="507"/>
                      <a:pt x="665" y="507"/>
                    </a:cubicBezTo>
                    <a:cubicBezTo>
                      <a:pt x="664" y="507"/>
                      <a:pt x="664" y="506"/>
                      <a:pt x="664" y="505"/>
                    </a:cubicBezTo>
                    <a:cubicBezTo>
                      <a:pt x="664" y="504"/>
                      <a:pt x="664" y="504"/>
                      <a:pt x="665" y="504"/>
                    </a:cubicBezTo>
                    <a:cubicBezTo>
                      <a:pt x="670" y="504"/>
                      <a:pt x="670" y="504"/>
                      <a:pt x="670" y="504"/>
                    </a:cubicBezTo>
                    <a:cubicBezTo>
                      <a:pt x="670" y="497"/>
                      <a:pt x="670" y="497"/>
                      <a:pt x="670" y="497"/>
                    </a:cubicBezTo>
                    <a:cubicBezTo>
                      <a:pt x="665" y="497"/>
                      <a:pt x="665" y="497"/>
                      <a:pt x="665" y="497"/>
                    </a:cubicBezTo>
                    <a:cubicBezTo>
                      <a:pt x="664" y="497"/>
                      <a:pt x="664" y="497"/>
                      <a:pt x="664" y="496"/>
                    </a:cubicBezTo>
                    <a:cubicBezTo>
                      <a:pt x="664" y="495"/>
                      <a:pt x="664" y="494"/>
                      <a:pt x="665" y="494"/>
                    </a:cubicBezTo>
                    <a:cubicBezTo>
                      <a:pt x="670" y="494"/>
                      <a:pt x="670" y="494"/>
                      <a:pt x="670" y="494"/>
                    </a:cubicBezTo>
                    <a:cubicBezTo>
                      <a:pt x="670" y="488"/>
                      <a:pt x="670" y="488"/>
                      <a:pt x="670" y="488"/>
                    </a:cubicBezTo>
                    <a:cubicBezTo>
                      <a:pt x="665" y="488"/>
                      <a:pt x="665" y="488"/>
                      <a:pt x="665" y="488"/>
                    </a:cubicBezTo>
                    <a:cubicBezTo>
                      <a:pt x="664" y="488"/>
                      <a:pt x="664" y="487"/>
                      <a:pt x="664" y="486"/>
                    </a:cubicBezTo>
                    <a:cubicBezTo>
                      <a:pt x="664" y="486"/>
                      <a:pt x="664" y="485"/>
                      <a:pt x="665" y="485"/>
                    </a:cubicBezTo>
                    <a:cubicBezTo>
                      <a:pt x="670" y="485"/>
                      <a:pt x="670" y="485"/>
                      <a:pt x="670" y="485"/>
                    </a:cubicBezTo>
                    <a:cubicBezTo>
                      <a:pt x="670" y="479"/>
                      <a:pt x="670" y="479"/>
                      <a:pt x="670" y="479"/>
                    </a:cubicBezTo>
                    <a:cubicBezTo>
                      <a:pt x="665" y="479"/>
                      <a:pt x="665" y="479"/>
                      <a:pt x="665" y="479"/>
                    </a:cubicBezTo>
                    <a:cubicBezTo>
                      <a:pt x="664" y="479"/>
                      <a:pt x="664" y="478"/>
                      <a:pt x="664" y="477"/>
                    </a:cubicBezTo>
                    <a:cubicBezTo>
                      <a:pt x="664" y="476"/>
                      <a:pt x="664" y="475"/>
                      <a:pt x="665" y="475"/>
                    </a:cubicBezTo>
                    <a:cubicBezTo>
                      <a:pt x="670" y="475"/>
                      <a:pt x="670" y="475"/>
                      <a:pt x="670" y="475"/>
                    </a:cubicBezTo>
                    <a:cubicBezTo>
                      <a:pt x="670" y="469"/>
                      <a:pt x="670" y="469"/>
                      <a:pt x="670" y="469"/>
                    </a:cubicBezTo>
                    <a:cubicBezTo>
                      <a:pt x="665" y="469"/>
                      <a:pt x="665" y="469"/>
                      <a:pt x="665" y="469"/>
                    </a:cubicBezTo>
                    <a:cubicBezTo>
                      <a:pt x="664" y="469"/>
                      <a:pt x="664" y="469"/>
                      <a:pt x="664" y="468"/>
                    </a:cubicBezTo>
                    <a:cubicBezTo>
                      <a:pt x="664" y="467"/>
                      <a:pt x="664" y="466"/>
                      <a:pt x="665" y="466"/>
                    </a:cubicBezTo>
                    <a:cubicBezTo>
                      <a:pt x="670" y="466"/>
                      <a:pt x="670" y="466"/>
                      <a:pt x="670" y="466"/>
                    </a:cubicBezTo>
                    <a:cubicBezTo>
                      <a:pt x="670" y="465"/>
                      <a:pt x="670" y="465"/>
                      <a:pt x="670" y="465"/>
                    </a:cubicBezTo>
                    <a:cubicBezTo>
                      <a:pt x="670" y="461"/>
                      <a:pt x="673" y="458"/>
                      <a:pt x="676" y="458"/>
                    </a:cubicBezTo>
                    <a:cubicBezTo>
                      <a:pt x="678" y="458"/>
                      <a:pt x="678" y="458"/>
                      <a:pt x="678" y="458"/>
                    </a:cubicBezTo>
                    <a:cubicBezTo>
                      <a:pt x="678" y="454"/>
                      <a:pt x="678" y="454"/>
                      <a:pt x="678" y="454"/>
                    </a:cubicBezTo>
                    <a:cubicBezTo>
                      <a:pt x="678" y="453"/>
                      <a:pt x="678" y="452"/>
                      <a:pt x="679" y="452"/>
                    </a:cubicBezTo>
                    <a:cubicBezTo>
                      <a:pt x="680" y="452"/>
                      <a:pt x="681" y="453"/>
                      <a:pt x="681" y="454"/>
                    </a:cubicBezTo>
                    <a:cubicBezTo>
                      <a:pt x="681" y="458"/>
                      <a:pt x="681" y="458"/>
                      <a:pt x="681" y="458"/>
                    </a:cubicBezTo>
                    <a:cubicBezTo>
                      <a:pt x="687" y="458"/>
                      <a:pt x="687" y="458"/>
                      <a:pt x="687" y="458"/>
                    </a:cubicBezTo>
                    <a:cubicBezTo>
                      <a:pt x="687" y="454"/>
                      <a:pt x="687" y="454"/>
                      <a:pt x="687" y="454"/>
                    </a:cubicBezTo>
                    <a:cubicBezTo>
                      <a:pt x="687" y="453"/>
                      <a:pt x="688" y="452"/>
                      <a:pt x="689" y="452"/>
                    </a:cubicBezTo>
                    <a:cubicBezTo>
                      <a:pt x="689" y="452"/>
                      <a:pt x="690" y="453"/>
                      <a:pt x="690" y="454"/>
                    </a:cubicBezTo>
                    <a:cubicBezTo>
                      <a:pt x="690" y="458"/>
                      <a:pt x="690" y="458"/>
                      <a:pt x="690" y="458"/>
                    </a:cubicBezTo>
                    <a:cubicBezTo>
                      <a:pt x="696" y="458"/>
                      <a:pt x="696" y="458"/>
                      <a:pt x="696" y="458"/>
                    </a:cubicBezTo>
                    <a:cubicBezTo>
                      <a:pt x="696" y="454"/>
                      <a:pt x="696" y="454"/>
                      <a:pt x="696" y="454"/>
                    </a:cubicBezTo>
                    <a:cubicBezTo>
                      <a:pt x="696" y="453"/>
                      <a:pt x="697" y="452"/>
                      <a:pt x="698" y="452"/>
                    </a:cubicBezTo>
                    <a:cubicBezTo>
                      <a:pt x="699" y="452"/>
                      <a:pt x="700" y="453"/>
                      <a:pt x="700" y="454"/>
                    </a:cubicBezTo>
                    <a:cubicBezTo>
                      <a:pt x="700" y="458"/>
                      <a:pt x="700" y="458"/>
                      <a:pt x="700" y="458"/>
                    </a:cubicBezTo>
                    <a:cubicBezTo>
                      <a:pt x="706" y="458"/>
                      <a:pt x="706" y="458"/>
                      <a:pt x="706" y="458"/>
                    </a:cubicBezTo>
                    <a:cubicBezTo>
                      <a:pt x="706" y="454"/>
                      <a:pt x="706" y="454"/>
                      <a:pt x="706" y="454"/>
                    </a:cubicBezTo>
                    <a:cubicBezTo>
                      <a:pt x="706" y="453"/>
                      <a:pt x="706" y="452"/>
                      <a:pt x="707" y="452"/>
                    </a:cubicBezTo>
                    <a:cubicBezTo>
                      <a:pt x="708" y="452"/>
                      <a:pt x="709" y="453"/>
                      <a:pt x="709" y="454"/>
                    </a:cubicBezTo>
                    <a:cubicBezTo>
                      <a:pt x="709" y="458"/>
                      <a:pt x="709" y="458"/>
                      <a:pt x="709" y="458"/>
                    </a:cubicBezTo>
                    <a:moveTo>
                      <a:pt x="595" y="436"/>
                    </a:moveTo>
                    <a:cubicBezTo>
                      <a:pt x="595" y="436"/>
                      <a:pt x="594" y="436"/>
                      <a:pt x="594" y="436"/>
                    </a:cubicBezTo>
                    <a:cubicBezTo>
                      <a:pt x="589" y="433"/>
                      <a:pt x="583" y="430"/>
                      <a:pt x="578" y="427"/>
                    </a:cubicBezTo>
                    <a:cubicBezTo>
                      <a:pt x="577" y="426"/>
                      <a:pt x="577" y="425"/>
                      <a:pt x="577" y="424"/>
                    </a:cubicBezTo>
                    <a:cubicBezTo>
                      <a:pt x="576" y="418"/>
                      <a:pt x="576" y="412"/>
                      <a:pt x="577" y="406"/>
                    </a:cubicBezTo>
                    <a:cubicBezTo>
                      <a:pt x="577" y="405"/>
                      <a:pt x="577" y="404"/>
                      <a:pt x="578" y="403"/>
                    </a:cubicBezTo>
                    <a:cubicBezTo>
                      <a:pt x="583" y="400"/>
                      <a:pt x="589" y="397"/>
                      <a:pt x="594" y="394"/>
                    </a:cubicBezTo>
                    <a:cubicBezTo>
                      <a:pt x="594" y="394"/>
                      <a:pt x="595" y="394"/>
                      <a:pt x="595" y="394"/>
                    </a:cubicBezTo>
                    <a:cubicBezTo>
                      <a:pt x="596" y="394"/>
                      <a:pt x="596" y="394"/>
                      <a:pt x="597" y="394"/>
                    </a:cubicBezTo>
                    <a:cubicBezTo>
                      <a:pt x="602" y="397"/>
                      <a:pt x="607" y="400"/>
                      <a:pt x="613" y="403"/>
                    </a:cubicBezTo>
                    <a:cubicBezTo>
                      <a:pt x="614" y="404"/>
                      <a:pt x="614" y="405"/>
                      <a:pt x="614" y="406"/>
                    </a:cubicBezTo>
                    <a:cubicBezTo>
                      <a:pt x="614" y="409"/>
                      <a:pt x="614" y="412"/>
                      <a:pt x="614" y="415"/>
                    </a:cubicBezTo>
                    <a:cubicBezTo>
                      <a:pt x="614" y="418"/>
                      <a:pt x="615" y="421"/>
                      <a:pt x="614" y="424"/>
                    </a:cubicBezTo>
                    <a:cubicBezTo>
                      <a:pt x="614" y="425"/>
                      <a:pt x="614" y="426"/>
                      <a:pt x="613" y="427"/>
                    </a:cubicBezTo>
                    <a:cubicBezTo>
                      <a:pt x="608" y="430"/>
                      <a:pt x="602" y="433"/>
                      <a:pt x="597" y="436"/>
                    </a:cubicBezTo>
                    <a:cubicBezTo>
                      <a:pt x="597" y="436"/>
                      <a:pt x="596" y="436"/>
                      <a:pt x="595" y="436"/>
                    </a:cubicBezTo>
                    <a:moveTo>
                      <a:pt x="551" y="436"/>
                    </a:moveTo>
                    <a:cubicBezTo>
                      <a:pt x="551" y="436"/>
                      <a:pt x="550" y="436"/>
                      <a:pt x="550" y="436"/>
                    </a:cubicBezTo>
                    <a:cubicBezTo>
                      <a:pt x="544" y="433"/>
                      <a:pt x="539" y="430"/>
                      <a:pt x="534" y="427"/>
                    </a:cubicBezTo>
                    <a:cubicBezTo>
                      <a:pt x="533" y="426"/>
                      <a:pt x="532" y="425"/>
                      <a:pt x="532" y="424"/>
                    </a:cubicBezTo>
                    <a:cubicBezTo>
                      <a:pt x="532" y="418"/>
                      <a:pt x="532" y="412"/>
                      <a:pt x="532" y="406"/>
                    </a:cubicBezTo>
                    <a:cubicBezTo>
                      <a:pt x="532" y="405"/>
                      <a:pt x="533" y="404"/>
                      <a:pt x="534" y="403"/>
                    </a:cubicBezTo>
                    <a:cubicBezTo>
                      <a:pt x="539" y="400"/>
                      <a:pt x="544" y="397"/>
                      <a:pt x="550" y="394"/>
                    </a:cubicBezTo>
                    <a:cubicBezTo>
                      <a:pt x="550" y="394"/>
                      <a:pt x="551" y="394"/>
                      <a:pt x="551" y="394"/>
                    </a:cubicBezTo>
                    <a:cubicBezTo>
                      <a:pt x="552" y="394"/>
                      <a:pt x="552" y="394"/>
                      <a:pt x="552" y="394"/>
                    </a:cubicBezTo>
                    <a:cubicBezTo>
                      <a:pt x="558" y="397"/>
                      <a:pt x="563" y="400"/>
                      <a:pt x="568" y="403"/>
                    </a:cubicBezTo>
                    <a:cubicBezTo>
                      <a:pt x="570" y="404"/>
                      <a:pt x="570" y="405"/>
                      <a:pt x="570" y="406"/>
                    </a:cubicBezTo>
                    <a:cubicBezTo>
                      <a:pt x="570" y="408"/>
                      <a:pt x="570" y="409"/>
                      <a:pt x="570" y="411"/>
                    </a:cubicBezTo>
                    <a:cubicBezTo>
                      <a:pt x="570" y="412"/>
                      <a:pt x="570" y="414"/>
                      <a:pt x="570" y="415"/>
                    </a:cubicBezTo>
                    <a:cubicBezTo>
                      <a:pt x="570" y="417"/>
                      <a:pt x="570" y="418"/>
                      <a:pt x="570" y="419"/>
                    </a:cubicBezTo>
                    <a:cubicBezTo>
                      <a:pt x="570" y="421"/>
                      <a:pt x="570" y="422"/>
                      <a:pt x="570" y="424"/>
                    </a:cubicBezTo>
                    <a:cubicBezTo>
                      <a:pt x="570" y="425"/>
                      <a:pt x="570" y="426"/>
                      <a:pt x="568" y="427"/>
                    </a:cubicBezTo>
                    <a:cubicBezTo>
                      <a:pt x="563" y="430"/>
                      <a:pt x="558" y="433"/>
                      <a:pt x="553" y="436"/>
                    </a:cubicBezTo>
                    <a:cubicBezTo>
                      <a:pt x="552" y="436"/>
                      <a:pt x="552" y="436"/>
                      <a:pt x="551" y="436"/>
                    </a:cubicBezTo>
                    <a:moveTo>
                      <a:pt x="332" y="448"/>
                    </a:moveTo>
                    <a:cubicBezTo>
                      <a:pt x="317" y="442"/>
                      <a:pt x="306" y="427"/>
                      <a:pt x="306" y="409"/>
                    </a:cubicBezTo>
                    <a:cubicBezTo>
                      <a:pt x="306" y="409"/>
                      <a:pt x="306" y="408"/>
                      <a:pt x="306" y="408"/>
                    </a:cubicBezTo>
                    <a:cubicBezTo>
                      <a:pt x="306" y="406"/>
                      <a:pt x="306" y="404"/>
                      <a:pt x="307" y="402"/>
                    </a:cubicBezTo>
                    <a:cubicBezTo>
                      <a:pt x="310" y="382"/>
                      <a:pt x="327" y="367"/>
                      <a:pt x="348" y="367"/>
                    </a:cubicBezTo>
                    <a:cubicBezTo>
                      <a:pt x="350" y="367"/>
                      <a:pt x="353" y="367"/>
                      <a:pt x="355" y="368"/>
                    </a:cubicBezTo>
                    <a:cubicBezTo>
                      <a:pt x="357" y="368"/>
                      <a:pt x="359" y="369"/>
                      <a:pt x="361" y="369"/>
                    </a:cubicBezTo>
                    <a:cubicBezTo>
                      <a:pt x="373" y="373"/>
                      <a:pt x="382" y="382"/>
                      <a:pt x="387" y="394"/>
                    </a:cubicBezTo>
                    <a:cubicBezTo>
                      <a:pt x="388" y="395"/>
                      <a:pt x="388" y="397"/>
                      <a:pt x="388" y="398"/>
                    </a:cubicBezTo>
                    <a:cubicBezTo>
                      <a:pt x="389" y="402"/>
                      <a:pt x="390" y="405"/>
                      <a:pt x="390" y="409"/>
                    </a:cubicBezTo>
                    <a:cubicBezTo>
                      <a:pt x="390" y="425"/>
                      <a:pt x="381" y="438"/>
                      <a:pt x="369" y="445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5"/>
                      <a:pt x="369" y="434"/>
                      <a:pt x="369" y="433"/>
                    </a:cubicBezTo>
                    <a:cubicBezTo>
                      <a:pt x="369" y="424"/>
                      <a:pt x="369" y="424"/>
                      <a:pt x="369" y="424"/>
                    </a:cubicBezTo>
                    <a:cubicBezTo>
                      <a:pt x="369" y="414"/>
                      <a:pt x="361" y="406"/>
                      <a:pt x="350" y="406"/>
                    </a:cubicBezTo>
                    <a:cubicBezTo>
                      <a:pt x="340" y="406"/>
                      <a:pt x="332" y="414"/>
                      <a:pt x="332" y="424"/>
                    </a:cubicBezTo>
                    <a:cubicBezTo>
                      <a:pt x="332" y="433"/>
                      <a:pt x="332" y="433"/>
                      <a:pt x="332" y="433"/>
                    </a:cubicBezTo>
                    <a:cubicBezTo>
                      <a:pt x="332" y="434"/>
                      <a:pt x="332" y="435"/>
                      <a:pt x="332" y="436"/>
                    </a:cubicBezTo>
                    <a:cubicBezTo>
                      <a:pt x="332" y="436"/>
                      <a:pt x="332" y="436"/>
                      <a:pt x="332" y="436"/>
                    </a:cubicBezTo>
                    <a:cubicBezTo>
                      <a:pt x="332" y="448"/>
                      <a:pt x="332" y="448"/>
                      <a:pt x="332" y="448"/>
                    </a:cubicBezTo>
                    <a:moveTo>
                      <a:pt x="573" y="398"/>
                    </a:moveTo>
                    <a:cubicBezTo>
                      <a:pt x="573" y="398"/>
                      <a:pt x="572" y="398"/>
                      <a:pt x="572" y="398"/>
                    </a:cubicBezTo>
                    <a:cubicBezTo>
                      <a:pt x="566" y="395"/>
                      <a:pt x="561" y="392"/>
                      <a:pt x="556" y="389"/>
                    </a:cubicBezTo>
                    <a:cubicBezTo>
                      <a:pt x="555" y="388"/>
                      <a:pt x="554" y="387"/>
                      <a:pt x="554" y="386"/>
                    </a:cubicBezTo>
                    <a:cubicBezTo>
                      <a:pt x="554" y="384"/>
                      <a:pt x="554" y="383"/>
                      <a:pt x="554" y="381"/>
                    </a:cubicBezTo>
                    <a:cubicBezTo>
                      <a:pt x="554" y="380"/>
                      <a:pt x="554" y="378"/>
                      <a:pt x="554" y="377"/>
                    </a:cubicBezTo>
                    <a:cubicBezTo>
                      <a:pt x="554" y="375"/>
                      <a:pt x="554" y="374"/>
                      <a:pt x="554" y="372"/>
                    </a:cubicBezTo>
                    <a:cubicBezTo>
                      <a:pt x="554" y="371"/>
                      <a:pt x="554" y="369"/>
                      <a:pt x="554" y="368"/>
                    </a:cubicBezTo>
                    <a:cubicBezTo>
                      <a:pt x="554" y="367"/>
                      <a:pt x="555" y="366"/>
                      <a:pt x="556" y="365"/>
                    </a:cubicBezTo>
                    <a:cubicBezTo>
                      <a:pt x="561" y="362"/>
                      <a:pt x="566" y="359"/>
                      <a:pt x="571" y="356"/>
                    </a:cubicBezTo>
                    <a:cubicBezTo>
                      <a:pt x="572" y="356"/>
                      <a:pt x="573" y="356"/>
                      <a:pt x="573" y="356"/>
                    </a:cubicBezTo>
                    <a:cubicBezTo>
                      <a:pt x="574" y="356"/>
                      <a:pt x="575" y="356"/>
                      <a:pt x="575" y="356"/>
                    </a:cubicBezTo>
                    <a:cubicBezTo>
                      <a:pt x="580" y="359"/>
                      <a:pt x="585" y="362"/>
                      <a:pt x="591" y="365"/>
                    </a:cubicBezTo>
                    <a:cubicBezTo>
                      <a:pt x="591" y="366"/>
                      <a:pt x="592" y="367"/>
                      <a:pt x="592" y="368"/>
                    </a:cubicBezTo>
                    <a:cubicBezTo>
                      <a:pt x="592" y="374"/>
                      <a:pt x="592" y="380"/>
                      <a:pt x="592" y="386"/>
                    </a:cubicBezTo>
                    <a:cubicBezTo>
                      <a:pt x="592" y="387"/>
                      <a:pt x="591" y="388"/>
                      <a:pt x="591" y="389"/>
                    </a:cubicBezTo>
                    <a:cubicBezTo>
                      <a:pt x="585" y="392"/>
                      <a:pt x="580" y="395"/>
                      <a:pt x="575" y="398"/>
                    </a:cubicBezTo>
                    <a:cubicBezTo>
                      <a:pt x="575" y="398"/>
                      <a:pt x="574" y="398"/>
                      <a:pt x="573" y="398"/>
                    </a:cubicBezTo>
                    <a:moveTo>
                      <a:pt x="13" y="507"/>
                    </a:moveTo>
                    <a:cubicBezTo>
                      <a:pt x="13" y="338"/>
                      <a:pt x="13" y="338"/>
                      <a:pt x="13" y="338"/>
                    </a:cubicBezTo>
                    <a:cubicBezTo>
                      <a:pt x="80" y="338"/>
                      <a:pt x="80" y="338"/>
                      <a:pt x="80" y="338"/>
                    </a:cubicBezTo>
                    <a:cubicBezTo>
                      <a:pt x="129" y="338"/>
                      <a:pt x="129" y="338"/>
                      <a:pt x="129" y="338"/>
                    </a:cubicBezTo>
                    <a:cubicBezTo>
                      <a:pt x="129" y="343"/>
                      <a:pt x="129" y="343"/>
                      <a:pt x="129" y="343"/>
                    </a:cubicBezTo>
                    <a:cubicBezTo>
                      <a:pt x="129" y="507"/>
                      <a:pt x="129" y="507"/>
                      <a:pt x="129" y="507"/>
                    </a:cubicBezTo>
                    <a:cubicBezTo>
                      <a:pt x="13" y="507"/>
                      <a:pt x="13" y="507"/>
                      <a:pt x="13" y="507"/>
                    </a:cubicBezTo>
                    <a:moveTo>
                      <a:pt x="695" y="353"/>
                    </a:moveTo>
                    <a:cubicBezTo>
                      <a:pt x="702" y="330"/>
                      <a:pt x="702" y="330"/>
                      <a:pt x="702" y="330"/>
                    </a:cubicBezTo>
                    <a:cubicBezTo>
                      <a:pt x="708" y="330"/>
                      <a:pt x="708" y="330"/>
                      <a:pt x="708" y="330"/>
                    </a:cubicBezTo>
                    <a:cubicBezTo>
                      <a:pt x="715" y="353"/>
                      <a:pt x="715" y="353"/>
                      <a:pt x="715" y="353"/>
                    </a:cubicBezTo>
                    <a:cubicBezTo>
                      <a:pt x="711" y="353"/>
                      <a:pt x="711" y="353"/>
                      <a:pt x="711" y="353"/>
                    </a:cubicBezTo>
                    <a:cubicBezTo>
                      <a:pt x="709" y="347"/>
                      <a:pt x="709" y="347"/>
                      <a:pt x="709" y="347"/>
                    </a:cubicBezTo>
                    <a:cubicBezTo>
                      <a:pt x="701" y="347"/>
                      <a:pt x="701" y="347"/>
                      <a:pt x="701" y="347"/>
                    </a:cubicBezTo>
                    <a:cubicBezTo>
                      <a:pt x="700" y="353"/>
                      <a:pt x="700" y="353"/>
                      <a:pt x="700" y="353"/>
                    </a:cubicBezTo>
                    <a:cubicBezTo>
                      <a:pt x="695" y="353"/>
                      <a:pt x="695" y="353"/>
                      <a:pt x="695" y="353"/>
                    </a:cubicBezTo>
                    <a:moveTo>
                      <a:pt x="718" y="353"/>
                    </a:moveTo>
                    <a:cubicBezTo>
                      <a:pt x="718" y="330"/>
                      <a:pt x="718" y="330"/>
                      <a:pt x="718" y="330"/>
                    </a:cubicBezTo>
                    <a:cubicBezTo>
                      <a:pt x="726" y="330"/>
                      <a:pt x="726" y="330"/>
                      <a:pt x="726" y="330"/>
                    </a:cubicBezTo>
                    <a:cubicBezTo>
                      <a:pt x="731" y="330"/>
                      <a:pt x="735" y="332"/>
                      <a:pt x="735" y="337"/>
                    </a:cubicBezTo>
                    <a:cubicBezTo>
                      <a:pt x="735" y="343"/>
                      <a:pt x="731" y="345"/>
                      <a:pt x="726" y="345"/>
                    </a:cubicBezTo>
                    <a:cubicBezTo>
                      <a:pt x="723" y="345"/>
                      <a:pt x="723" y="345"/>
                      <a:pt x="723" y="345"/>
                    </a:cubicBezTo>
                    <a:cubicBezTo>
                      <a:pt x="723" y="353"/>
                      <a:pt x="723" y="353"/>
                      <a:pt x="723" y="353"/>
                    </a:cubicBezTo>
                    <a:cubicBezTo>
                      <a:pt x="718" y="353"/>
                      <a:pt x="718" y="353"/>
                      <a:pt x="718" y="353"/>
                    </a:cubicBezTo>
                    <a:moveTo>
                      <a:pt x="739" y="353"/>
                    </a:moveTo>
                    <a:cubicBezTo>
                      <a:pt x="739" y="330"/>
                      <a:pt x="739" y="330"/>
                      <a:pt x="739" y="330"/>
                    </a:cubicBezTo>
                    <a:cubicBezTo>
                      <a:pt x="744" y="330"/>
                      <a:pt x="744" y="330"/>
                      <a:pt x="744" y="330"/>
                    </a:cubicBezTo>
                    <a:cubicBezTo>
                      <a:pt x="744" y="353"/>
                      <a:pt x="744" y="353"/>
                      <a:pt x="744" y="353"/>
                    </a:cubicBezTo>
                    <a:cubicBezTo>
                      <a:pt x="739" y="353"/>
                      <a:pt x="739" y="353"/>
                      <a:pt x="739" y="353"/>
                    </a:cubicBezTo>
                    <a:moveTo>
                      <a:pt x="679" y="308"/>
                    </a:moveTo>
                    <a:cubicBezTo>
                      <a:pt x="678" y="308"/>
                      <a:pt x="676" y="307"/>
                      <a:pt x="676" y="305"/>
                    </a:cubicBezTo>
                    <a:cubicBezTo>
                      <a:pt x="676" y="304"/>
                      <a:pt x="678" y="303"/>
                      <a:pt x="679" y="303"/>
                    </a:cubicBezTo>
                    <a:cubicBezTo>
                      <a:pt x="688" y="303"/>
                      <a:pt x="688" y="303"/>
                      <a:pt x="688" y="303"/>
                    </a:cubicBezTo>
                    <a:cubicBezTo>
                      <a:pt x="689" y="296"/>
                      <a:pt x="695" y="291"/>
                      <a:pt x="702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2"/>
                      <a:pt x="710" y="292"/>
                      <a:pt x="710" y="292"/>
                    </a:cubicBezTo>
                    <a:cubicBezTo>
                      <a:pt x="710" y="319"/>
                      <a:pt x="710" y="319"/>
                      <a:pt x="710" y="319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02" y="320"/>
                      <a:pt x="702" y="320"/>
                      <a:pt x="702" y="320"/>
                    </a:cubicBezTo>
                    <a:cubicBezTo>
                      <a:pt x="695" y="320"/>
                      <a:pt x="689" y="315"/>
                      <a:pt x="688" y="308"/>
                    </a:cubicBezTo>
                    <a:cubicBezTo>
                      <a:pt x="679" y="308"/>
                      <a:pt x="679" y="308"/>
                      <a:pt x="679" y="308"/>
                    </a:cubicBezTo>
                    <a:moveTo>
                      <a:pt x="723" y="301"/>
                    </a:moveTo>
                    <a:cubicBezTo>
                      <a:pt x="721" y="301"/>
                      <a:pt x="720" y="300"/>
                      <a:pt x="720" y="298"/>
                    </a:cubicBezTo>
                    <a:cubicBezTo>
                      <a:pt x="720" y="297"/>
                      <a:pt x="721" y="296"/>
                      <a:pt x="723" y="296"/>
                    </a:cubicBezTo>
                    <a:cubicBezTo>
                      <a:pt x="729" y="296"/>
                      <a:pt x="729" y="296"/>
                      <a:pt x="729" y="296"/>
                    </a:cubicBezTo>
                    <a:cubicBezTo>
                      <a:pt x="729" y="294"/>
                      <a:pt x="729" y="294"/>
                      <a:pt x="729" y="294"/>
                    </a:cubicBezTo>
                    <a:cubicBezTo>
                      <a:pt x="729" y="292"/>
                      <a:pt x="730" y="291"/>
                      <a:pt x="732" y="291"/>
                    </a:cubicBezTo>
                    <a:cubicBezTo>
                      <a:pt x="740" y="291"/>
                      <a:pt x="740" y="291"/>
                      <a:pt x="740" y="291"/>
                    </a:cubicBezTo>
                    <a:cubicBezTo>
                      <a:pt x="747" y="291"/>
                      <a:pt x="752" y="296"/>
                      <a:pt x="754" y="303"/>
                    </a:cubicBezTo>
                    <a:cubicBezTo>
                      <a:pt x="763" y="303"/>
                      <a:pt x="763" y="303"/>
                      <a:pt x="763" y="303"/>
                    </a:cubicBezTo>
                    <a:cubicBezTo>
                      <a:pt x="764" y="303"/>
                      <a:pt x="765" y="304"/>
                      <a:pt x="765" y="305"/>
                    </a:cubicBezTo>
                    <a:cubicBezTo>
                      <a:pt x="765" y="307"/>
                      <a:pt x="764" y="308"/>
                      <a:pt x="763" y="308"/>
                    </a:cubicBezTo>
                    <a:cubicBezTo>
                      <a:pt x="754" y="308"/>
                      <a:pt x="754" y="308"/>
                      <a:pt x="754" y="308"/>
                    </a:cubicBezTo>
                    <a:cubicBezTo>
                      <a:pt x="752" y="315"/>
                      <a:pt x="747" y="320"/>
                      <a:pt x="740" y="320"/>
                    </a:cubicBezTo>
                    <a:cubicBezTo>
                      <a:pt x="732" y="320"/>
                      <a:pt x="732" y="320"/>
                      <a:pt x="732" y="320"/>
                    </a:cubicBezTo>
                    <a:cubicBezTo>
                      <a:pt x="730" y="320"/>
                      <a:pt x="729" y="319"/>
                      <a:pt x="729" y="317"/>
                    </a:cubicBezTo>
                    <a:cubicBezTo>
                      <a:pt x="729" y="315"/>
                      <a:pt x="729" y="315"/>
                      <a:pt x="729" y="315"/>
                    </a:cubicBezTo>
                    <a:cubicBezTo>
                      <a:pt x="723" y="315"/>
                      <a:pt x="723" y="315"/>
                      <a:pt x="723" y="315"/>
                    </a:cubicBezTo>
                    <a:cubicBezTo>
                      <a:pt x="721" y="315"/>
                      <a:pt x="720" y="314"/>
                      <a:pt x="720" y="312"/>
                    </a:cubicBezTo>
                    <a:cubicBezTo>
                      <a:pt x="720" y="311"/>
                      <a:pt x="721" y="310"/>
                      <a:pt x="723" y="310"/>
                    </a:cubicBezTo>
                    <a:cubicBezTo>
                      <a:pt x="729" y="310"/>
                      <a:pt x="729" y="310"/>
                      <a:pt x="729" y="310"/>
                    </a:cubicBezTo>
                    <a:cubicBezTo>
                      <a:pt x="729" y="301"/>
                      <a:pt x="729" y="301"/>
                      <a:pt x="729" y="301"/>
                    </a:cubicBezTo>
                    <a:cubicBezTo>
                      <a:pt x="723" y="301"/>
                      <a:pt x="723" y="301"/>
                      <a:pt x="723" y="301"/>
                    </a:cubicBezTo>
                    <a:moveTo>
                      <a:pt x="182" y="223"/>
                    </a:moveTo>
                    <a:cubicBezTo>
                      <a:pt x="180" y="223"/>
                      <a:pt x="179" y="222"/>
                      <a:pt x="179" y="220"/>
                    </a:cubicBezTo>
                    <a:cubicBezTo>
                      <a:pt x="179" y="219"/>
                      <a:pt x="180" y="218"/>
                      <a:pt x="182" y="218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6" y="218"/>
                      <a:pt x="208" y="219"/>
                      <a:pt x="208" y="220"/>
                    </a:cubicBezTo>
                    <a:cubicBezTo>
                      <a:pt x="208" y="222"/>
                      <a:pt x="206" y="223"/>
                      <a:pt x="205" y="223"/>
                    </a:cubicBezTo>
                    <a:cubicBezTo>
                      <a:pt x="182" y="223"/>
                      <a:pt x="182" y="223"/>
                      <a:pt x="182" y="223"/>
                    </a:cubicBezTo>
                    <a:moveTo>
                      <a:pt x="215" y="223"/>
                    </a:moveTo>
                    <a:cubicBezTo>
                      <a:pt x="213" y="223"/>
                      <a:pt x="212" y="222"/>
                      <a:pt x="212" y="220"/>
                    </a:cubicBezTo>
                    <a:cubicBezTo>
                      <a:pt x="212" y="219"/>
                      <a:pt x="213" y="217"/>
                      <a:pt x="215" y="217"/>
                    </a:cubicBezTo>
                    <a:cubicBezTo>
                      <a:pt x="217" y="217"/>
                      <a:pt x="218" y="219"/>
                      <a:pt x="218" y="220"/>
                    </a:cubicBezTo>
                    <a:cubicBezTo>
                      <a:pt x="218" y="222"/>
                      <a:pt x="217" y="223"/>
                      <a:pt x="215" y="223"/>
                    </a:cubicBezTo>
                    <a:moveTo>
                      <a:pt x="224" y="223"/>
                    </a:moveTo>
                    <a:cubicBezTo>
                      <a:pt x="223" y="223"/>
                      <a:pt x="221" y="222"/>
                      <a:pt x="221" y="220"/>
                    </a:cubicBezTo>
                    <a:cubicBezTo>
                      <a:pt x="221" y="219"/>
                      <a:pt x="223" y="217"/>
                      <a:pt x="224" y="217"/>
                    </a:cubicBezTo>
                    <a:cubicBezTo>
                      <a:pt x="226" y="217"/>
                      <a:pt x="227" y="219"/>
                      <a:pt x="227" y="220"/>
                    </a:cubicBezTo>
                    <a:cubicBezTo>
                      <a:pt x="227" y="222"/>
                      <a:pt x="226" y="223"/>
                      <a:pt x="224" y="223"/>
                    </a:cubicBezTo>
                    <a:moveTo>
                      <a:pt x="234" y="223"/>
                    </a:moveTo>
                    <a:cubicBezTo>
                      <a:pt x="232" y="223"/>
                      <a:pt x="231" y="222"/>
                      <a:pt x="231" y="220"/>
                    </a:cubicBezTo>
                    <a:cubicBezTo>
                      <a:pt x="231" y="219"/>
                      <a:pt x="232" y="217"/>
                      <a:pt x="234" y="217"/>
                    </a:cubicBezTo>
                    <a:cubicBezTo>
                      <a:pt x="235" y="217"/>
                      <a:pt x="237" y="219"/>
                      <a:pt x="237" y="220"/>
                    </a:cubicBezTo>
                    <a:cubicBezTo>
                      <a:pt x="237" y="222"/>
                      <a:pt x="235" y="223"/>
                      <a:pt x="234" y="223"/>
                    </a:cubicBezTo>
                    <a:moveTo>
                      <a:pt x="217" y="200"/>
                    </a:moveTo>
                    <a:cubicBezTo>
                      <a:pt x="217" y="14"/>
                      <a:pt x="217" y="14"/>
                      <a:pt x="217" y="14"/>
                    </a:cubicBezTo>
                    <a:cubicBezTo>
                      <a:pt x="518" y="14"/>
                      <a:pt x="518" y="14"/>
                      <a:pt x="518" y="14"/>
                    </a:cubicBezTo>
                    <a:cubicBezTo>
                      <a:pt x="518" y="200"/>
                      <a:pt x="518" y="200"/>
                      <a:pt x="518" y="200"/>
                    </a:cubicBezTo>
                    <a:cubicBezTo>
                      <a:pt x="311" y="200"/>
                      <a:pt x="311" y="200"/>
                      <a:pt x="311" y="200"/>
                    </a:cubicBezTo>
                    <a:cubicBezTo>
                      <a:pt x="305" y="200"/>
                      <a:pt x="305" y="200"/>
                      <a:pt x="305" y="200"/>
                    </a:cubicBezTo>
                    <a:cubicBezTo>
                      <a:pt x="217" y="200"/>
                      <a:pt x="217" y="200"/>
                      <a:pt x="217" y="200"/>
                    </a:cubicBezTo>
                    <a:moveTo>
                      <a:pt x="516" y="0"/>
                    </a:moveTo>
                    <a:cubicBezTo>
                      <a:pt x="217" y="0"/>
                      <a:pt x="217" y="0"/>
                      <a:pt x="217" y="0"/>
                    </a:cubicBezTo>
                    <a:cubicBezTo>
                      <a:pt x="209" y="0"/>
                      <a:pt x="202" y="7"/>
                      <a:pt x="202" y="15"/>
                    </a:cubicBezTo>
                    <a:cubicBezTo>
                      <a:pt x="202" y="200"/>
                      <a:pt x="202" y="200"/>
                      <a:pt x="202" y="200"/>
                    </a:cubicBezTo>
                    <a:cubicBezTo>
                      <a:pt x="202" y="206"/>
                      <a:pt x="206" y="212"/>
                      <a:pt x="212" y="21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5"/>
                      <a:pt x="138" y="217"/>
                      <a:pt x="138" y="218"/>
                    </a:cubicBezTo>
                    <a:cubicBezTo>
                      <a:pt x="138" y="224"/>
                      <a:pt x="140" y="230"/>
                      <a:pt x="143" y="234"/>
                    </a:cubicBezTo>
                    <a:cubicBezTo>
                      <a:pt x="143" y="234"/>
                      <a:pt x="143" y="234"/>
                      <a:pt x="143" y="234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7" y="237"/>
                      <a:pt x="147" y="238"/>
                      <a:pt x="148" y="238"/>
                    </a:cubicBezTo>
                    <a:cubicBezTo>
                      <a:pt x="148" y="238"/>
                      <a:pt x="148" y="238"/>
                      <a:pt x="148" y="238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2" y="239"/>
                      <a:pt x="152" y="239"/>
                      <a:pt x="152" y="239"/>
                    </a:cubicBezTo>
                    <a:cubicBezTo>
                      <a:pt x="153" y="240"/>
                      <a:pt x="153" y="240"/>
                      <a:pt x="153" y="240"/>
                    </a:cubicBezTo>
                    <a:cubicBezTo>
                      <a:pt x="153" y="240"/>
                      <a:pt x="153" y="240"/>
                      <a:pt x="154" y="240"/>
                    </a:cubicBezTo>
                    <a:cubicBezTo>
                      <a:pt x="305" y="240"/>
                      <a:pt x="305" y="240"/>
                      <a:pt x="305" y="240"/>
                    </a:cubicBezTo>
                    <a:cubicBezTo>
                      <a:pt x="305" y="313"/>
                      <a:pt x="305" y="313"/>
                      <a:pt x="305" y="313"/>
                    </a:cubicBezTo>
                    <a:cubicBezTo>
                      <a:pt x="355" y="313"/>
                      <a:pt x="355" y="313"/>
                      <a:pt x="355" y="313"/>
                    </a:cubicBezTo>
                    <a:cubicBezTo>
                      <a:pt x="355" y="353"/>
                      <a:pt x="355" y="353"/>
                      <a:pt x="355" y="353"/>
                    </a:cubicBezTo>
                    <a:cubicBezTo>
                      <a:pt x="353" y="353"/>
                      <a:pt x="350" y="353"/>
                      <a:pt x="348" y="353"/>
                    </a:cubicBezTo>
                    <a:cubicBezTo>
                      <a:pt x="319" y="353"/>
                      <a:pt x="295" y="374"/>
                      <a:pt x="292" y="402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5" y="338"/>
                      <a:pt x="215" y="338"/>
                      <a:pt x="215" y="338"/>
                    </a:cubicBezTo>
                    <a:cubicBezTo>
                      <a:pt x="142" y="338"/>
                      <a:pt x="142" y="338"/>
                      <a:pt x="142" y="338"/>
                    </a:cubicBezTo>
                    <a:cubicBezTo>
                      <a:pt x="142" y="317"/>
                      <a:pt x="142" y="317"/>
                      <a:pt x="142" y="317"/>
                    </a:cubicBezTo>
                    <a:cubicBezTo>
                      <a:pt x="142" y="313"/>
                      <a:pt x="138" y="309"/>
                      <a:pt x="134" y="309"/>
                    </a:cubicBezTo>
                    <a:cubicBezTo>
                      <a:pt x="8" y="309"/>
                      <a:pt x="8" y="309"/>
                      <a:pt x="8" y="309"/>
                    </a:cubicBezTo>
                    <a:cubicBezTo>
                      <a:pt x="3" y="309"/>
                      <a:pt x="0" y="313"/>
                      <a:pt x="0" y="317"/>
                    </a:cubicBezTo>
                    <a:cubicBezTo>
                      <a:pt x="0" y="548"/>
                      <a:pt x="0" y="548"/>
                      <a:pt x="0" y="548"/>
                    </a:cubicBezTo>
                    <a:cubicBezTo>
                      <a:pt x="0" y="553"/>
                      <a:pt x="3" y="556"/>
                      <a:pt x="8" y="556"/>
                    </a:cubicBezTo>
                    <a:cubicBezTo>
                      <a:pt x="134" y="556"/>
                      <a:pt x="134" y="556"/>
                      <a:pt x="134" y="556"/>
                    </a:cubicBezTo>
                    <a:cubicBezTo>
                      <a:pt x="138" y="556"/>
                      <a:pt x="142" y="553"/>
                      <a:pt x="142" y="548"/>
                    </a:cubicBezTo>
                    <a:cubicBezTo>
                      <a:pt x="142" y="343"/>
                      <a:pt x="142" y="343"/>
                      <a:pt x="142" y="343"/>
                    </a:cubicBezTo>
                    <a:cubicBezTo>
                      <a:pt x="209" y="343"/>
                      <a:pt x="209" y="343"/>
                      <a:pt x="209" y="343"/>
                    </a:cubicBezTo>
                    <a:cubicBezTo>
                      <a:pt x="209" y="408"/>
                      <a:pt x="209" y="408"/>
                      <a:pt x="209" y="408"/>
                    </a:cubicBezTo>
                    <a:cubicBezTo>
                      <a:pt x="292" y="408"/>
                      <a:pt x="292" y="408"/>
                      <a:pt x="292" y="408"/>
                    </a:cubicBezTo>
                    <a:cubicBezTo>
                      <a:pt x="292" y="408"/>
                      <a:pt x="292" y="409"/>
                      <a:pt x="292" y="409"/>
                    </a:cubicBezTo>
                    <a:cubicBezTo>
                      <a:pt x="292" y="435"/>
                      <a:pt x="309" y="456"/>
                      <a:pt x="332" y="463"/>
                    </a:cubicBezTo>
                    <a:cubicBezTo>
                      <a:pt x="332" y="623"/>
                      <a:pt x="332" y="623"/>
                      <a:pt x="332" y="623"/>
                    </a:cubicBezTo>
                    <a:cubicBezTo>
                      <a:pt x="332" y="623"/>
                      <a:pt x="327" y="618"/>
                      <a:pt x="323" y="607"/>
                    </a:cubicBezTo>
                    <a:cubicBezTo>
                      <a:pt x="320" y="567"/>
                      <a:pt x="320" y="567"/>
                      <a:pt x="320" y="567"/>
                    </a:cubicBezTo>
                    <a:cubicBezTo>
                      <a:pt x="320" y="567"/>
                      <a:pt x="314" y="541"/>
                      <a:pt x="299" y="541"/>
                    </a:cubicBezTo>
                    <a:cubicBezTo>
                      <a:pt x="295" y="541"/>
                      <a:pt x="291" y="542"/>
                      <a:pt x="287" y="546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8" y="629"/>
                      <a:pt x="288" y="629"/>
                      <a:pt x="288" y="629"/>
                    </a:cubicBezTo>
                    <a:cubicBezTo>
                      <a:pt x="288" y="629"/>
                      <a:pt x="324" y="665"/>
                      <a:pt x="334" y="684"/>
                    </a:cubicBezTo>
                    <a:cubicBezTo>
                      <a:pt x="345" y="704"/>
                      <a:pt x="365" y="711"/>
                      <a:pt x="366" y="711"/>
                    </a:cubicBezTo>
                    <a:cubicBezTo>
                      <a:pt x="367" y="711"/>
                      <a:pt x="485" y="711"/>
                      <a:pt x="485" y="711"/>
                    </a:cubicBezTo>
                    <a:cubicBezTo>
                      <a:pt x="485" y="711"/>
                      <a:pt x="514" y="703"/>
                      <a:pt x="515" y="663"/>
                    </a:cubicBezTo>
                    <a:cubicBezTo>
                      <a:pt x="515" y="532"/>
                      <a:pt x="515" y="532"/>
                      <a:pt x="515" y="532"/>
                    </a:cubicBezTo>
                    <a:cubicBezTo>
                      <a:pt x="515" y="531"/>
                      <a:pt x="516" y="529"/>
                      <a:pt x="516" y="528"/>
                    </a:cubicBezTo>
                    <a:cubicBezTo>
                      <a:pt x="516" y="518"/>
                      <a:pt x="507" y="510"/>
                      <a:pt x="497" y="510"/>
                    </a:cubicBezTo>
                    <a:cubicBezTo>
                      <a:pt x="488" y="510"/>
                      <a:pt x="480" y="517"/>
                      <a:pt x="479" y="526"/>
                    </a:cubicBezTo>
                    <a:cubicBezTo>
                      <a:pt x="469" y="526"/>
                      <a:pt x="469" y="526"/>
                      <a:pt x="469" y="526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4"/>
                      <a:pt x="469" y="504"/>
                      <a:pt x="469" y="504"/>
                    </a:cubicBezTo>
                    <a:cubicBezTo>
                      <a:pt x="469" y="494"/>
                      <a:pt x="461" y="486"/>
                      <a:pt x="451" y="486"/>
                    </a:cubicBezTo>
                    <a:cubicBezTo>
                      <a:pt x="448" y="486"/>
                      <a:pt x="448" y="486"/>
                      <a:pt x="448" y="486"/>
                    </a:cubicBezTo>
                    <a:cubicBezTo>
                      <a:pt x="438" y="486"/>
                      <a:pt x="430" y="494"/>
                      <a:pt x="430" y="504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19" y="524"/>
                      <a:pt x="419" y="524"/>
                      <a:pt x="419" y="524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8" y="481"/>
                      <a:pt x="410" y="473"/>
                      <a:pt x="400" y="473"/>
                    </a:cubicBezTo>
                    <a:cubicBezTo>
                      <a:pt x="399" y="473"/>
                      <a:pt x="399" y="473"/>
                      <a:pt x="399" y="473"/>
                    </a:cubicBezTo>
                    <a:cubicBezTo>
                      <a:pt x="389" y="473"/>
                      <a:pt x="381" y="481"/>
                      <a:pt x="381" y="490"/>
                    </a:cubicBezTo>
                    <a:cubicBezTo>
                      <a:pt x="380" y="491"/>
                      <a:pt x="380" y="491"/>
                      <a:pt x="380" y="491"/>
                    </a:cubicBezTo>
                    <a:cubicBezTo>
                      <a:pt x="380" y="524"/>
                      <a:pt x="380" y="524"/>
                      <a:pt x="380" y="524"/>
                    </a:cubicBezTo>
                    <a:cubicBezTo>
                      <a:pt x="369" y="524"/>
                      <a:pt x="369" y="524"/>
                      <a:pt x="369" y="524"/>
                    </a:cubicBezTo>
                    <a:cubicBezTo>
                      <a:pt x="369" y="462"/>
                      <a:pt x="369" y="462"/>
                      <a:pt x="369" y="462"/>
                    </a:cubicBezTo>
                    <a:cubicBezTo>
                      <a:pt x="390" y="453"/>
                      <a:pt x="404" y="433"/>
                      <a:pt x="404" y="409"/>
                    </a:cubicBezTo>
                    <a:cubicBezTo>
                      <a:pt x="404" y="405"/>
                      <a:pt x="404" y="402"/>
                      <a:pt x="403" y="398"/>
                    </a:cubicBezTo>
                    <a:cubicBezTo>
                      <a:pt x="445" y="398"/>
                      <a:pt x="445" y="398"/>
                      <a:pt x="445" y="398"/>
                    </a:cubicBezTo>
                    <a:cubicBezTo>
                      <a:pt x="445" y="449"/>
                      <a:pt x="445" y="449"/>
                      <a:pt x="445" y="449"/>
                    </a:cubicBezTo>
                    <a:cubicBezTo>
                      <a:pt x="495" y="449"/>
                      <a:pt x="495" y="449"/>
                      <a:pt x="495" y="449"/>
                    </a:cubicBezTo>
                    <a:cubicBezTo>
                      <a:pt x="536" y="479"/>
                      <a:pt x="536" y="479"/>
                      <a:pt x="536" y="479"/>
                    </a:cubicBezTo>
                    <a:cubicBezTo>
                      <a:pt x="536" y="518"/>
                      <a:pt x="536" y="518"/>
                      <a:pt x="536" y="518"/>
                    </a:cubicBezTo>
                    <a:cubicBezTo>
                      <a:pt x="635" y="518"/>
                      <a:pt x="635" y="518"/>
                      <a:pt x="635" y="518"/>
                    </a:cubicBezTo>
                    <a:cubicBezTo>
                      <a:pt x="646" y="541"/>
                      <a:pt x="669" y="557"/>
                      <a:pt x="697" y="557"/>
                    </a:cubicBezTo>
                    <a:cubicBezTo>
                      <a:pt x="735" y="557"/>
                      <a:pt x="766" y="525"/>
                      <a:pt x="766" y="487"/>
                    </a:cubicBezTo>
                    <a:cubicBezTo>
                      <a:pt x="766" y="449"/>
                      <a:pt x="735" y="418"/>
                      <a:pt x="697" y="418"/>
                    </a:cubicBezTo>
                    <a:cubicBezTo>
                      <a:pt x="658" y="418"/>
                      <a:pt x="627" y="449"/>
                      <a:pt x="627" y="487"/>
                    </a:cubicBezTo>
                    <a:cubicBezTo>
                      <a:pt x="627" y="496"/>
                      <a:pt x="629" y="505"/>
                      <a:pt x="632" y="513"/>
                    </a:cubicBezTo>
                    <a:cubicBezTo>
                      <a:pt x="541" y="513"/>
                      <a:pt x="541" y="513"/>
                      <a:pt x="541" y="513"/>
                    </a:cubicBezTo>
                    <a:cubicBezTo>
                      <a:pt x="541" y="477"/>
                      <a:pt x="541" y="477"/>
                      <a:pt x="541" y="477"/>
                    </a:cubicBezTo>
                    <a:cubicBezTo>
                      <a:pt x="497" y="444"/>
                      <a:pt x="497" y="444"/>
                      <a:pt x="497" y="444"/>
                    </a:cubicBezTo>
                    <a:cubicBezTo>
                      <a:pt x="450" y="444"/>
                      <a:pt x="450" y="444"/>
                      <a:pt x="450" y="444"/>
                    </a:cubicBezTo>
                    <a:cubicBezTo>
                      <a:pt x="450" y="398"/>
                      <a:pt x="450" y="398"/>
                      <a:pt x="450" y="398"/>
                    </a:cubicBezTo>
                    <a:cubicBezTo>
                      <a:pt x="501" y="398"/>
                      <a:pt x="501" y="398"/>
                      <a:pt x="501" y="398"/>
                    </a:cubicBezTo>
                    <a:cubicBezTo>
                      <a:pt x="502" y="436"/>
                      <a:pt x="533" y="466"/>
                      <a:pt x="570" y="466"/>
                    </a:cubicBezTo>
                    <a:cubicBezTo>
                      <a:pt x="609" y="466"/>
                      <a:pt x="640" y="434"/>
                      <a:pt x="640" y="396"/>
                    </a:cubicBezTo>
                    <a:cubicBezTo>
                      <a:pt x="640" y="358"/>
                      <a:pt x="609" y="327"/>
                      <a:pt x="570" y="327"/>
                    </a:cubicBezTo>
                    <a:cubicBezTo>
                      <a:pt x="533" y="327"/>
                      <a:pt x="502" y="357"/>
                      <a:pt x="501" y="394"/>
                    </a:cubicBezTo>
                    <a:cubicBezTo>
                      <a:pt x="450" y="394"/>
                      <a:pt x="450" y="394"/>
                      <a:pt x="450" y="394"/>
                    </a:cubicBezTo>
                    <a:cubicBezTo>
                      <a:pt x="450" y="299"/>
                      <a:pt x="450" y="299"/>
                      <a:pt x="450" y="299"/>
                    </a:cubicBezTo>
                    <a:cubicBezTo>
                      <a:pt x="651" y="299"/>
                      <a:pt x="651" y="299"/>
                      <a:pt x="651" y="299"/>
                    </a:cubicBezTo>
                    <a:cubicBezTo>
                      <a:pt x="649" y="305"/>
                      <a:pt x="648" y="313"/>
                      <a:pt x="648" y="320"/>
                    </a:cubicBezTo>
                    <a:cubicBezTo>
                      <a:pt x="648" y="358"/>
                      <a:pt x="679" y="389"/>
                      <a:pt x="717" y="389"/>
                    </a:cubicBezTo>
                    <a:cubicBezTo>
                      <a:pt x="756" y="389"/>
                      <a:pt x="787" y="358"/>
                      <a:pt x="787" y="320"/>
                    </a:cubicBezTo>
                    <a:cubicBezTo>
                      <a:pt x="787" y="282"/>
                      <a:pt x="756" y="250"/>
                      <a:pt x="717" y="250"/>
                    </a:cubicBezTo>
                    <a:cubicBezTo>
                      <a:pt x="688" y="250"/>
                      <a:pt x="664" y="268"/>
                      <a:pt x="653" y="294"/>
                    </a:cubicBezTo>
                    <a:cubicBezTo>
                      <a:pt x="445" y="294"/>
                      <a:pt x="445" y="294"/>
                      <a:pt x="445" y="294"/>
                    </a:cubicBezTo>
                    <a:cubicBezTo>
                      <a:pt x="445" y="394"/>
                      <a:pt x="445" y="394"/>
                      <a:pt x="445" y="394"/>
                    </a:cubicBezTo>
                    <a:cubicBezTo>
                      <a:pt x="402" y="394"/>
                      <a:pt x="402" y="394"/>
                      <a:pt x="402" y="394"/>
                    </a:cubicBezTo>
                    <a:cubicBezTo>
                      <a:pt x="397" y="374"/>
                      <a:pt x="381" y="359"/>
                      <a:pt x="361" y="354"/>
                    </a:cubicBezTo>
                    <a:cubicBezTo>
                      <a:pt x="361" y="308"/>
                      <a:pt x="361" y="308"/>
                      <a:pt x="361" y="308"/>
                    </a:cubicBezTo>
                    <a:cubicBezTo>
                      <a:pt x="311" y="308"/>
                      <a:pt x="311" y="308"/>
                      <a:pt x="311" y="308"/>
                    </a:cubicBezTo>
                    <a:cubicBezTo>
                      <a:pt x="311" y="240"/>
                      <a:pt x="311" y="240"/>
                      <a:pt x="311" y="240"/>
                    </a:cubicBezTo>
                    <a:cubicBezTo>
                      <a:pt x="581" y="240"/>
                      <a:pt x="581" y="240"/>
                      <a:pt x="581" y="240"/>
                    </a:cubicBezTo>
                    <a:cubicBezTo>
                      <a:pt x="582" y="240"/>
                      <a:pt x="582" y="240"/>
                      <a:pt x="582" y="240"/>
                    </a:cubicBezTo>
                    <a:cubicBezTo>
                      <a:pt x="583" y="239"/>
                      <a:pt x="583" y="239"/>
                      <a:pt x="583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1"/>
                      <a:pt x="594" y="230"/>
                      <a:pt x="595" y="230"/>
                    </a:cubicBezTo>
                    <a:cubicBezTo>
                      <a:pt x="595" y="230"/>
                      <a:pt x="595" y="230"/>
                      <a:pt x="595" y="230"/>
                    </a:cubicBezTo>
                    <a:cubicBezTo>
                      <a:pt x="595" y="229"/>
                      <a:pt x="595" y="229"/>
                      <a:pt x="595" y="228"/>
                    </a:cubicBezTo>
                    <a:cubicBezTo>
                      <a:pt x="595" y="228"/>
                      <a:pt x="595" y="228"/>
                      <a:pt x="595" y="228"/>
                    </a:cubicBezTo>
                    <a:cubicBezTo>
                      <a:pt x="596" y="228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7" y="224"/>
                      <a:pt x="597" y="221"/>
                      <a:pt x="597" y="218"/>
                    </a:cubicBezTo>
                    <a:cubicBezTo>
                      <a:pt x="597" y="217"/>
                      <a:pt x="597" y="215"/>
                      <a:pt x="597" y="214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7" y="212"/>
                      <a:pt x="531" y="206"/>
                      <a:pt x="531" y="200"/>
                    </a:cubicBezTo>
                    <a:cubicBezTo>
                      <a:pt x="531" y="15"/>
                      <a:pt x="531" y="15"/>
                      <a:pt x="531" y="15"/>
                    </a:cubicBezTo>
                    <a:cubicBezTo>
                      <a:pt x="531" y="7"/>
                      <a:pt x="525" y="0"/>
                      <a:pt x="5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2"/>
              <p:cNvSpPr/>
              <p:nvPr/>
            </p:nvSpPr>
            <p:spPr>
              <a:xfrm>
                <a:off x="76692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6" y="0"/>
                    </a:move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3" y="12"/>
                      <a:pt x="6" y="12"/>
                    </a:cubicBezTo>
                    <a:cubicBezTo>
                      <a:pt x="7" y="12"/>
                      <a:pt x="8" y="11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4" y="10"/>
                      <a:pt x="3" y="9"/>
                      <a:pt x="3" y="6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2"/>
              <p:cNvSpPr/>
              <p:nvPr/>
            </p:nvSpPr>
            <p:spPr>
              <a:xfrm>
                <a:off x="6069013" y="4683125"/>
                <a:ext cx="195263" cy="33338"/>
              </a:xfrm>
              <a:custGeom>
                <a:rect b="b" l="l" r="r" t="t"/>
                <a:pathLst>
                  <a:path extrusionOk="0" h="14" w="80">
                    <a:moveTo>
                      <a:pt x="31" y="0"/>
                    </a:moveTo>
                    <a:cubicBezTo>
                      <a:pt x="24" y="0"/>
                      <a:pt x="17" y="0"/>
                      <a:pt x="10" y="0"/>
                    </a:cubicBezTo>
                    <a:cubicBezTo>
                      <a:pt x="4" y="0"/>
                      <a:pt x="1" y="3"/>
                      <a:pt x="0" y="8"/>
                    </a:cubicBezTo>
                    <a:cubicBezTo>
                      <a:pt x="0" y="10"/>
                      <a:pt x="0" y="12"/>
                      <a:pt x="0" y="14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5"/>
                      <a:pt x="5" y="4"/>
                      <a:pt x="11" y="4"/>
                    </a:cubicBezTo>
                    <a:cubicBezTo>
                      <a:pt x="20" y="4"/>
                      <a:pt x="29" y="4"/>
                      <a:pt x="38" y="4"/>
                    </a:cubicBezTo>
                    <a:cubicBezTo>
                      <a:pt x="50" y="4"/>
                      <a:pt x="62" y="4"/>
                      <a:pt x="74" y="4"/>
                    </a:cubicBezTo>
                    <a:cubicBezTo>
                      <a:pt x="76" y="4"/>
                      <a:pt x="78" y="4"/>
                      <a:pt x="80" y="4"/>
                    </a:cubicBezTo>
                    <a:cubicBezTo>
                      <a:pt x="80" y="3"/>
                      <a:pt x="80" y="2"/>
                      <a:pt x="80" y="0"/>
                    </a:cubicBezTo>
                    <a:cubicBezTo>
                      <a:pt x="75" y="0"/>
                      <a:pt x="72" y="0"/>
                      <a:pt x="68" y="0"/>
                    </a:cubicBezTo>
                    <a:cubicBezTo>
                      <a:pt x="55" y="0"/>
                      <a:pt x="43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2"/>
              <p:cNvSpPr/>
              <p:nvPr/>
            </p:nvSpPr>
            <p:spPr>
              <a:xfrm>
                <a:off x="614997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2"/>
              <p:cNvSpPr/>
              <p:nvPr/>
            </p:nvSpPr>
            <p:spPr>
              <a:xfrm>
                <a:off x="6088063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12"/>
              <p:cNvSpPr/>
              <p:nvPr/>
            </p:nvSpPr>
            <p:spPr>
              <a:xfrm>
                <a:off x="6178550" y="4697413"/>
                <a:ext cx="25400" cy="22225"/>
              </a:xfrm>
              <a:custGeom>
                <a:rect b="b" l="l" r="r" t="t"/>
                <a:pathLst>
                  <a:path extrusionOk="0" h="9" w="10">
                    <a:moveTo>
                      <a:pt x="5" y="0"/>
                    </a:moveTo>
                    <a:cubicBezTo>
                      <a:pt x="3" y="0"/>
                      <a:pt x="1" y="2"/>
                      <a:pt x="1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10" y="4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2"/>
              <p:cNvSpPr/>
              <p:nvPr/>
            </p:nvSpPr>
            <p:spPr>
              <a:xfrm>
                <a:off x="621030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2"/>
              <p:cNvSpPr/>
              <p:nvPr/>
            </p:nvSpPr>
            <p:spPr>
              <a:xfrm>
                <a:off x="611822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2"/>
              <p:cNvSpPr/>
              <p:nvPr/>
            </p:nvSpPr>
            <p:spPr>
              <a:xfrm>
                <a:off x="624205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2"/>
              <p:cNvSpPr/>
              <p:nvPr/>
            </p:nvSpPr>
            <p:spPr>
              <a:xfrm>
                <a:off x="6181725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2"/>
              <p:cNvSpPr/>
              <p:nvPr/>
            </p:nvSpPr>
            <p:spPr>
              <a:xfrm>
                <a:off x="6091238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2"/>
              <p:cNvSpPr/>
              <p:nvPr/>
            </p:nvSpPr>
            <p:spPr>
              <a:xfrm>
                <a:off x="6142038" y="4554538"/>
                <a:ext cx="95250" cy="41275"/>
              </a:xfrm>
              <a:custGeom>
                <a:rect b="b" l="l" r="r" t="t"/>
                <a:pathLst>
                  <a:path extrusionOk="0" h="17" w="39">
                    <a:moveTo>
                      <a:pt x="31" y="0"/>
                    </a:move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3"/>
                      <a:pt x="29" y="3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6"/>
                      <a:pt x="29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2" y="17"/>
                      <a:pt x="32" y="17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9" y="10"/>
                      <a:pt x="39" y="9"/>
                      <a:pt x="39" y="9"/>
                    </a:cubicBezTo>
                    <a:cubicBezTo>
                      <a:pt x="39" y="8"/>
                      <a:pt x="39" y="7"/>
                      <a:pt x="38" y="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2"/>
              <p:cNvSpPr/>
              <p:nvPr/>
            </p:nvSpPr>
            <p:spPr>
              <a:xfrm>
                <a:off x="6107113" y="4572000"/>
                <a:ext cx="26988" cy="9525"/>
              </a:xfrm>
              <a:custGeom>
                <a:rect b="b" l="l" r="r" t="t"/>
                <a:pathLst>
                  <a:path extrusionOk="0" h="4" w="11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0" name="Google Shape;480;p12"/>
            <p:cNvSpPr/>
            <p:nvPr/>
          </p:nvSpPr>
          <p:spPr>
            <a:xfrm>
              <a:off x="4900613" y="2395538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2"/>
            <p:cNvSpPr/>
            <p:nvPr/>
          </p:nvSpPr>
          <p:spPr>
            <a:xfrm>
              <a:off x="4900613" y="2395538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2"/>
            <p:cNvSpPr/>
            <p:nvPr/>
          </p:nvSpPr>
          <p:spPr>
            <a:xfrm>
              <a:off x="5006156" y="2420726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gradFill>
              <a:gsLst>
                <a:gs pos="0">
                  <a:srgbClr val="D04D6F"/>
                </a:gs>
                <a:gs pos="90000">
                  <a:srgbClr val="D04D6F"/>
                </a:gs>
                <a:gs pos="100000">
                  <a:srgbClr val="453C55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2"/>
            <p:cNvSpPr/>
            <p:nvPr/>
          </p:nvSpPr>
          <p:spPr>
            <a:xfrm>
              <a:off x="0" y="0"/>
              <a:ext cx="9991800" cy="6858000"/>
            </a:xfrm>
            <a:prstGeom prst="rect">
              <a:avLst/>
            </a:prstGeom>
            <a:noFill/>
            <a:ln cap="flat" cmpd="sng" w="38100">
              <a:solidFill>
                <a:srgbClr val="D04D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12"/>
          <p:cNvSpPr txBox="1"/>
          <p:nvPr>
            <p:ph idx="1" type="body"/>
          </p:nvPr>
        </p:nvSpPr>
        <p:spPr>
          <a:xfrm>
            <a:off x="416496" y="1700808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D04D6F"/>
              </a:buClr>
              <a:buSzPts val="5500"/>
              <a:buFont typeface="Arial"/>
              <a:buNone/>
              <a:defRPr b="1" i="0" sz="55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12"/>
          <p:cNvSpPr txBox="1"/>
          <p:nvPr>
            <p:ph idx="2" type="body"/>
          </p:nvPr>
        </p:nvSpPr>
        <p:spPr>
          <a:xfrm>
            <a:off x="467720" y="2684543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rgbClr val="D04D6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6" name="Google Shape;486;p12"/>
          <p:cNvSpPr txBox="1"/>
          <p:nvPr>
            <p:ph idx="3" type="body"/>
          </p:nvPr>
        </p:nvSpPr>
        <p:spPr>
          <a:xfrm>
            <a:off x="467720" y="3220251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7" name="Google Shape;487;p12"/>
          <p:cNvSpPr txBox="1"/>
          <p:nvPr/>
        </p:nvSpPr>
        <p:spPr>
          <a:xfrm>
            <a:off x="560512" y="6221633"/>
            <a:ext cx="550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2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77652" y="6087037"/>
            <a:ext cx="1011852" cy="40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-01 제목 슬라이드">
  <p:cSld name="C-01 제목 슬라이드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3"/>
          <p:cNvSpPr/>
          <p:nvPr/>
        </p:nvSpPr>
        <p:spPr>
          <a:xfrm>
            <a:off x="0" y="0"/>
            <a:ext cx="9991800" cy="6858000"/>
          </a:xfrm>
          <a:prstGeom prst="rect">
            <a:avLst/>
          </a:prstGeom>
          <a:gradFill>
            <a:gsLst>
              <a:gs pos="0">
                <a:srgbClr val="D04D6F"/>
              </a:gs>
              <a:gs pos="51000">
                <a:srgbClr val="D04D6F"/>
              </a:gs>
              <a:gs pos="100000">
                <a:srgbClr val="453C55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13"/>
          <p:cNvSpPr/>
          <p:nvPr/>
        </p:nvSpPr>
        <p:spPr>
          <a:xfrm>
            <a:off x="5359723" y="-65113"/>
            <a:ext cx="14288" cy="3175"/>
          </a:xfrm>
          <a:custGeom>
            <a:rect b="b" l="l" r="r" t="t"/>
            <a:pathLst>
              <a:path extrusionOk="0" h="1" w="6">
                <a:moveTo>
                  <a:pt x="3" y="0"/>
                </a:moveTo>
                <a:cubicBezTo>
                  <a:pt x="2" y="0"/>
                  <a:pt x="1" y="1"/>
                  <a:pt x="0" y="1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4" y="0"/>
                  <a:pt x="3" y="0"/>
                </a:cubicBez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13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13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13"/>
          <p:cNvSpPr/>
          <p:nvPr/>
        </p:nvSpPr>
        <p:spPr>
          <a:xfrm>
            <a:off x="309563" y="444500"/>
            <a:ext cx="2420938" cy="3290889"/>
          </a:xfrm>
          <a:custGeom>
            <a:rect b="b" l="l" r="r" t="t"/>
            <a:pathLst>
              <a:path extrusionOk="0" h="876" w="645">
                <a:moveTo>
                  <a:pt x="637" y="381"/>
                </a:moveTo>
                <a:cubicBezTo>
                  <a:pt x="557" y="333"/>
                  <a:pt x="557" y="333"/>
                  <a:pt x="557" y="333"/>
                </a:cubicBezTo>
                <a:cubicBezTo>
                  <a:pt x="556" y="332"/>
                  <a:pt x="555" y="332"/>
                  <a:pt x="554" y="331"/>
                </a:cubicBezTo>
                <a:cubicBezTo>
                  <a:pt x="555" y="330"/>
                  <a:pt x="555" y="329"/>
                  <a:pt x="555" y="327"/>
                </a:cubicBezTo>
                <a:cubicBezTo>
                  <a:pt x="555" y="231"/>
                  <a:pt x="555" y="231"/>
                  <a:pt x="555" y="231"/>
                </a:cubicBezTo>
                <a:cubicBezTo>
                  <a:pt x="555" y="226"/>
                  <a:pt x="552" y="220"/>
                  <a:pt x="547" y="217"/>
                </a:cubicBezTo>
                <a:cubicBezTo>
                  <a:pt x="467" y="169"/>
                  <a:pt x="467" y="169"/>
                  <a:pt x="467" y="169"/>
                </a:cubicBezTo>
                <a:cubicBezTo>
                  <a:pt x="464" y="168"/>
                  <a:pt x="461" y="167"/>
                  <a:pt x="458" y="167"/>
                </a:cubicBezTo>
                <a:cubicBezTo>
                  <a:pt x="455" y="167"/>
                  <a:pt x="452" y="168"/>
                  <a:pt x="450" y="169"/>
                </a:cubicBezTo>
                <a:cubicBezTo>
                  <a:pt x="369" y="217"/>
                  <a:pt x="369" y="217"/>
                  <a:pt x="369" y="217"/>
                </a:cubicBezTo>
                <a:cubicBezTo>
                  <a:pt x="369" y="217"/>
                  <a:pt x="369" y="217"/>
                  <a:pt x="369" y="217"/>
                </a:cubicBezTo>
                <a:cubicBezTo>
                  <a:pt x="368" y="216"/>
                  <a:pt x="367" y="215"/>
                  <a:pt x="365" y="214"/>
                </a:cubicBezTo>
                <a:cubicBezTo>
                  <a:pt x="285" y="166"/>
                  <a:pt x="285" y="166"/>
                  <a:pt x="285" y="166"/>
                </a:cubicBezTo>
                <a:cubicBezTo>
                  <a:pt x="284" y="165"/>
                  <a:pt x="283" y="165"/>
                  <a:pt x="282" y="164"/>
                </a:cubicBezTo>
                <a:cubicBezTo>
                  <a:pt x="283" y="163"/>
                  <a:pt x="283" y="162"/>
                  <a:pt x="283" y="161"/>
                </a:cubicBezTo>
                <a:cubicBezTo>
                  <a:pt x="283" y="64"/>
                  <a:pt x="283" y="64"/>
                  <a:pt x="283" y="64"/>
                </a:cubicBezTo>
                <a:cubicBezTo>
                  <a:pt x="283" y="59"/>
                  <a:pt x="280" y="53"/>
                  <a:pt x="275" y="51"/>
                </a:cubicBezTo>
                <a:cubicBezTo>
                  <a:pt x="195" y="2"/>
                  <a:pt x="195" y="2"/>
                  <a:pt x="195" y="2"/>
                </a:cubicBezTo>
                <a:cubicBezTo>
                  <a:pt x="192" y="1"/>
                  <a:pt x="189" y="0"/>
                  <a:pt x="186" y="0"/>
                </a:cubicBezTo>
                <a:cubicBezTo>
                  <a:pt x="183" y="0"/>
                  <a:pt x="181" y="1"/>
                  <a:pt x="178" y="2"/>
                </a:cubicBezTo>
                <a:cubicBezTo>
                  <a:pt x="98" y="51"/>
                  <a:pt x="98" y="51"/>
                  <a:pt x="98" y="51"/>
                </a:cubicBezTo>
                <a:cubicBezTo>
                  <a:pt x="93" y="53"/>
                  <a:pt x="90" y="59"/>
                  <a:pt x="90" y="64"/>
                </a:cubicBezTo>
                <a:cubicBezTo>
                  <a:pt x="90" y="161"/>
                  <a:pt x="90" y="161"/>
                  <a:pt x="90" y="161"/>
                </a:cubicBezTo>
                <a:cubicBezTo>
                  <a:pt x="90" y="162"/>
                  <a:pt x="90" y="163"/>
                  <a:pt x="90" y="165"/>
                </a:cubicBezTo>
                <a:cubicBezTo>
                  <a:pt x="90" y="165"/>
                  <a:pt x="89" y="165"/>
                  <a:pt x="88" y="166"/>
                </a:cubicBezTo>
                <a:cubicBezTo>
                  <a:pt x="8" y="214"/>
                  <a:pt x="8" y="214"/>
                  <a:pt x="8" y="214"/>
                </a:cubicBezTo>
                <a:cubicBezTo>
                  <a:pt x="3" y="217"/>
                  <a:pt x="0" y="222"/>
                  <a:pt x="0" y="2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0"/>
                  <a:pt x="3" y="335"/>
                  <a:pt x="8" y="338"/>
                </a:cubicBezTo>
                <a:cubicBezTo>
                  <a:pt x="88" y="386"/>
                  <a:pt x="88" y="386"/>
                  <a:pt x="88" y="386"/>
                </a:cubicBezTo>
                <a:cubicBezTo>
                  <a:pt x="89" y="387"/>
                  <a:pt x="90" y="387"/>
                  <a:pt x="91" y="388"/>
                </a:cubicBezTo>
                <a:cubicBezTo>
                  <a:pt x="90" y="390"/>
                  <a:pt x="90" y="392"/>
                  <a:pt x="90" y="394"/>
                </a:cubicBezTo>
                <a:cubicBezTo>
                  <a:pt x="90" y="491"/>
                  <a:pt x="90" y="491"/>
                  <a:pt x="90" y="491"/>
                </a:cubicBezTo>
                <a:cubicBezTo>
                  <a:pt x="90" y="492"/>
                  <a:pt x="90" y="493"/>
                  <a:pt x="90" y="495"/>
                </a:cubicBezTo>
                <a:cubicBezTo>
                  <a:pt x="90" y="495"/>
                  <a:pt x="89" y="495"/>
                  <a:pt x="88" y="496"/>
                </a:cubicBezTo>
                <a:cubicBezTo>
                  <a:pt x="8" y="544"/>
                  <a:pt x="8" y="544"/>
                  <a:pt x="8" y="544"/>
                </a:cubicBezTo>
                <a:cubicBezTo>
                  <a:pt x="3" y="547"/>
                  <a:pt x="0" y="552"/>
                  <a:pt x="0" y="558"/>
                </a:cubicBezTo>
                <a:cubicBezTo>
                  <a:pt x="0" y="654"/>
                  <a:pt x="0" y="654"/>
                  <a:pt x="0" y="654"/>
                </a:cubicBezTo>
                <a:cubicBezTo>
                  <a:pt x="0" y="660"/>
                  <a:pt x="3" y="665"/>
                  <a:pt x="8" y="668"/>
                </a:cubicBezTo>
                <a:cubicBezTo>
                  <a:pt x="88" y="716"/>
                  <a:pt x="88" y="716"/>
                  <a:pt x="88" y="716"/>
                </a:cubicBezTo>
                <a:cubicBezTo>
                  <a:pt x="91" y="718"/>
                  <a:pt x="94" y="719"/>
                  <a:pt x="97" y="719"/>
                </a:cubicBezTo>
                <a:cubicBezTo>
                  <a:pt x="101" y="719"/>
                  <a:pt x="103" y="717"/>
                  <a:pt x="105" y="716"/>
                </a:cubicBezTo>
                <a:cubicBezTo>
                  <a:pt x="105" y="716"/>
                  <a:pt x="105" y="716"/>
                  <a:pt x="105" y="716"/>
                </a:cubicBezTo>
                <a:cubicBezTo>
                  <a:pt x="185" y="668"/>
                  <a:pt x="185" y="668"/>
                  <a:pt x="185" y="668"/>
                </a:cubicBezTo>
                <a:cubicBezTo>
                  <a:pt x="186" y="668"/>
                  <a:pt x="186" y="667"/>
                  <a:pt x="187" y="667"/>
                </a:cubicBezTo>
                <a:cubicBezTo>
                  <a:pt x="187" y="667"/>
                  <a:pt x="187" y="668"/>
                  <a:pt x="188" y="668"/>
                </a:cubicBezTo>
                <a:cubicBezTo>
                  <a:pt x="268" y="716"/>
                  <a:pt x="268" y="716"/>
                  <a:pt x="268" y="716"/>
                </a:cubicBezTo>
                <a:cubicBezTo>
                  <a:pt x="270" y="717"/>
                  <a:pt x="272" y="718"/>
                  <a:pt x="274" y="718"/>
                </a:cubicBezTo>
                <a:cubicBezTo>
                  <a:pt x="274" y="811"/>
                  <a:pt x="274" y="811"/>
                  <a:pt x="274" y="811"/>
                </a:cubicBezTo>
                <a:cubicBezTo>
                  <a:pt x="274" y="817"/>
                  <a:pt x="277" y="822"/>
                  <a:pt x="282" y="825"/>
                </a:cubicBezTo>
                <a:cubicBezTo>
                  <a:pt x="362" y="873"/>
                  <a:pt x="362" y="873"/>
                  <a:pt x="362" y="873"/>
                </a:cubicBezTo>
                <a:cubicBezTo>
                  <a:pt x="365" y="875"/>
                  <a:pt x="368" y="876"/>
                  <a:pt x="371" y="876"/>
                </a:cubicBezTo>
                <a:cubicBezTo>
                  <a:pt x="375" y="876"/>
                  <a:pt x="377" y="874"/>
                  <a:pt x="379" y="873"/>
                </a:cubicBezTo>
                <a:cubicBezTo>
                  <a:pt x="379" y="873"/>
                  <a:pt x="379" y="873"/>
                  <a:pt x="379" y="873"/>
                </a:cubicBezTo>
                <a:cubicBezTo>
                  <a:pt x="459" y="825"/>
                  <a:pt x="459" y="825"/>
                  <a:pt x="459" y="825"/>
                </a:cubicBezTo>
                <a:cubicBezTo>
                  <a:pt x="464" y="822"/>
                  <a:pt x="467" y="817"/>
                  <a:pt x="467" y="811"/>
                </a:cubicBezTo>
                <a:cubicBezTo>
                  <a:pt x="467" y="715"/>
                  <a:pt x="467" y="715"/>
                  <a:pt x="467" y="715"/>
                </a:cubicBezTo>
                <a:cubicBezTo>
                  <a:pt x="467" y="709"/>
                  <a:pt x="464" y="704"/>
                  <a:pt x="459" y="701"/>
                </a:cubicBezTo>
                <a:cubicBezTo>
                  <a:pt x="379" y="653"/>
                  <a:pt x="379" y="653"/>
                  <a:pt x="379" y="653"/>
                </a:cubicBezTo>
                <a:cubicBezTo>
                  <a:pt x="377" y="652"/>
                  <a:pt x="375" y="651"/>
                  <a:pt x="373" y="651"/>
                </a:cubicBezTo>
                <a:cubicBezTo>
                  <a:pt x="373" y="558"/>
                  <a:pt x="373" y="558"/>
                  <a:pt x="373" y="558"/>
                </a:cubicBezTo>
                <a:cubicBezTo>
                  <a:pt x="373" y="557"/>
                  <a:pt x="373" y="556"/>
                  <a:pt x="373" y="555"/>
                </a:cubicBezTo>
                <a:cubicBezTo>
                  <a:pt x="375" y="554"/>
                  <a:pt x="376" y="554"/>
                  <a:pt x="377" y="553"/>
                </a:cubicBezTo>
                <a:cubicBezTo>
                  <a:pt x="377" y="553"/>
                  <a:pt x="377" y="553"/>
                  <a:pt x="377" y="553"/>
                </a:cubicBezTo>
                <a:cubicBezTo>
                  <a:pt x="457" y="505"/>
                  <a:pt x="457" y="505"/>
                  <a:pt x="457" y="505"/>
                </a:cubicBezTo>
                <a:cubicBezTo>
                  <a:pt x="458" y="504"/>
                  <a:pt x="458" y="504"/>
                  <a:pt x="458" y="504"/>
                </a:cubicBezTo>
                <a:cubicBezTo>
                  <a:pt x="459" y="504"/>
                  <a:pt x="459" y="504"/>
                  <a:pt x="460" y="505"/>
                </a:cubicBezTo>
                <a:cubicBezTo>
                  <a:pt x="540" y="553"/>
                  <a:pt x="540" y="553"/>
                  <a:pt x="540" y="553"/>
                </a:cubicBezTo>
                <a:cubicBezTo>
                  <a:pt x="543" y="555"/>
                  <a:pt x="546" y="555"/>
                  <a:pt x="549" y="555"/>
                </a:cubicBezTo>
                <a:cubicBezTo>
                  <a:pt x="553" y="555"/>
                  <a:pt x="555" y="554"/>
                  <a:pt x="557" y="553"/>
                </a:cubicBezTo>
                <a:cubicBezTo>
                  <a:pt x="557" y="553"/>
                  <a:pt x="557" y="553"/>
                  <a:pt x="557" y="553"/>
                </a:cubicBezTo>
                <a:cubicBezTo>
                  <a:pt x="637" y="505"/>
                  <a:pt x="637" y="505"/>
                  <a:pt x="637" y="505"/>
                </a:cubicBezTo>
                <a:cubicBezTo>
                  <a:pt x="642" y="502"/>
                  <a:pt x="645" y="496"/>
                  <a:pt x="645" y="491"/>
                </a:cubicBezTo>
                <a:cubicBezTo>
                  <a:pt x="645" y="395"/>
                  <a:pt x="645" y="395"/>
                  <a:pt x="645" y="395"/>
                </a:cubicBezTo>
                <a:cubicBezTo>
                  <a:pt x="645" y="389"/>
                  <a:pt x="642" y="384"/>
                  <a:pt x="637" y="381"/>
                </a:cubicBezTo>
                <a:close/>
                <a:moveTo>
                  <a:pt x="464" y="294"/>
                </a:moveTo>
                <a:cubicBezTo>
                  <a:pt x="464" y="293"/>
                  <a:pt x="465" y="293"/>
                  <a:pt x="465" y="292"/>
                </a:cubicBezTo>
                <a:cubicBezTo>
                  <a:pt x="466" y="292"/>
                  <a:pt x="466" y="292"/>
                  <a:pt x="466" y="292"/>
                </a:cubicBezTo>
                <a:cubicBezTo>
                  <a:pt x="467" y="292"/>
                  <a:pt x="467" y="292"/>
                  <a:pt x="468" y="292"/>
                </a:cubicBezTo>
                <a:cubicBezTo>
                  <a:pt x="532" y="332"/>
                  <a:pt x="532" y="332"/>
                  <a:pt x="532" y="332"/>
                </a:cubicBezTo>
                <a:cubicBezTo>
                  <a:pt x="533" y="333"/>
                  <a:pt x="534" y="333"/>
                  <a:pt x="534" y="334"/>
                </a:cubicBezTo>
                <a:cubicBezTo>
                  <a:pt x="534" y="335"/>
                  <a:pt x="533" y="336"/>
                  <a:pt x="532" y="336"/>
                </a:cubicBezTo>
                <a:cubicBezTo>
                  <a:pt x="468" y="375"/>
                  <a:pt x="468" y="375"/>
                  <a:pt x="468" y="375"/>
                </a:cubicBezTo>
                <a:cubicBezTo>
                  <a:pt x="467" y="375"/>
                  <a:pt x="467" y="375"/>
                  <a:pt x="466" y="375"/>
                </a:cubicBezTo>
                <a:cubicBezTo>
                  <a:pt x="466" y="375"/>
                  <a:pt x="466" y="375"/>
                  <a:pt x="465" y="375"/>
                </a:cubicBezTo>
                <a:cubicBezTo>
                  <a:pt x="465" y="375"/>
                  <a:pt x="464" y="374"/>
                  <a:pt x="464" y="373"/>
                </a:cubicBezTo>
                <a:lnTo>
                  <a:pt x="464" y="294"/>
                </a:lnTo>
                <a:close/>
                <a:moveTo>
                  <a:pt x="540" y="241"/>
                </a:moveTo>
                <a:cubicBezTo>
                  <a:pt x="541" y="241"/>
                  <a:pt x="541" y="242"/>
                  <a:pt x="542" y="242"/>
                </a:cubicBezTo>
                <a:cubicBezTo>
                  <a:pt x="542" y="242"/>
                  <a:pt x="543" y="243"/>
                  <a:pt x="543" y="244"/>
                </a:cubicBezTo>
                <a:cubicBezTo>
                  <a:pt x="543" y="320"/>
                  <a:pt x="543" y="320"/>
                  <a:pt x="543" y="320"/>
                </a:cubicBezTo>
                <a:cubicBezTo>
                  <a:pt x="543" y="321"/>
                  <a:pt x="542" y="322"/>
                  <a:pt x="542" y="322"/>
                </a:cubicBezTo>
                <a:cubicBezTo>
                  <a:pt x="541" y="323"/>
                  <a:pt x="541" y="323"/>
                  <a:pt x="540" y="323"/>
                </a:cubicBezTo>
                <a:cubicBezTo>
                  <a:pt x="540" y="323"/>
                  <a:pt x="540" y="323"/>
                  <a:pt x="539" y="322"/>
                </a:cubicBezTo>
                <a:cubicBezTo>
                  <a:pt x="473" y="282"/>
                  <a:pt x="473" y="282"/>
                  <a:pt x="473" y="282"/>
                </a:cubicBezTo>
                <a:cubicBezTo>
                  <a:pt x="473" y="281"/>
                  <a:pt x="472" y="281"/>
                  <a:pt x="472" y="280"/>
                </a:cubicBezTo>
                <a:cubicBezTo>
                  <a:pt x="472" y="279"/>
                  <a:pt x="473" y="278"/>
                  <a:pt x="473" y="278"/>
                </a:cubicBezTo>
                <a:cubicBezTo>
                  <a:pt x="539" y="242"/>
                  <a:pt x="539" y="242"/>
                  <a:pt x="539" y="242"/>
                </a:cubicBezTo>
                <a:cubicBezTo>
                  <a:pt x="540" y="242"/>
                  <a:pt x="540" y="241"/>
                  <a:pt x="540" y="241"/>
                </a:cubicBezTo>
                <a:close/>
                <a:moveTo>
                  <a:pt x="381" y="225"/>
                </a:moveTo>
                <a:cubicBezTo>
                  <a:pt x="456" y="179"/>
                  <a:pt x="456" y="179"/>
                  <a:pt x="456" y="179"/>
                </a:cubicBezTo>
                <a:cubicBezTo>
                  <a:pt x="457" y="179"/>
                  <a:pt x="457" y="179"/>
                  <a:pt x="458" y="179"/>
                </a:cubicBezTo>
                <a:cubicBezTo>
                  <a:pt x="459" y="179"/>
                  <a:pt x="460" y="179"/>
                  <a:pt x="460" y="179"/>
                </a:cubicBezTo>
                <a:cubicBezTo>
                  <a:pt x="537" y="225"/>
                  <a:pt x="537" y="225"/>
                  <a:pt x="537" y="225"/>
                </a:cubicBezTo>
                <a:cubicBezTo>
                  <a:pt x="538" y="226"/>
                  <a:pt x="538" y="227"/>
                  <a:pt x="538" y="227"/>
                </a:cubicBezTo>
                <a:cubicBezTo>
                  <a:pt x="538" y="228"/>
                  <a:pt x="538" y="229"/>
                  <a:pt x="537" y="229"/>
                </a:cubicBezTo>
                <a:cubicBezTo>
                  <a:pt x="459" y="272"/>
                  <a:pt x="459" y="272"/>
                  <a:pt x="459" y="272"/>
                </a:cubicBezTo>
                <a:cubicBezTo>
                  <a:pt x="459" y="272"/>
                  <a:pt x="459" y="272"/>
                  <a:pt x="458" y="272"/>
                </a:cubicBezTo>
                <a:cubicBezTo>
                  <a:pt x="458" y="272"/>
                  <a:pt x="457" y="272"/>
                  <a:pt x="457" y="272"/>
                </a:cubicBezTo>
                <a:cubicBezTo>
                  <a:pt x="382" y="229"/>
                  <a:pt x="382" y="229"/>
                  <a:pt x="382" y="229"/>
                </a:cubicBezTo>
                <a:cubicBezTo>
                  <a:pt x="382" y="229"/>
                  <a:pt x="381" y="229"/>
                  <a:pt x="381" y="229"/>
                </a:cubicBezTo>
                <a:cubicBezTo>
                  <a:pt x="380" y="228"/>
                  <a:pt x="380" y="228"/>
                  <a:pt x="379" y="227"/>
                </a:cubicBezTo>
                <a:cubicBezTo>
                  <a:pt x="379" y="226"/>
                  <a:pt x="380" y="225"/>
                  <a:pt x="381" y="225"/>
                </a:cubicBezTo>
                <a:close/>
                <a:moveTo>
                  <a:pt x="112" y="168"/>
                </a:moveTo>
                <a:cubicBezTo>
                  <a:pt x="112" y="167"/>
                  <a:pt x="112" y="166"/>
                  <a:pt x="113" y="166"/>
                </a:cubicBezTo>
                <a:cubicBezTo>
                  <a:pt x="177" y="126"/>
                  <a:pt x="177" y="126"/>
                  <a:pt x="177" y="126"/>
                </a:cubicBezTo>
                <a:cubicBezTo>
                  <a:pt x="177" y="125"/>
                  <a:pt x="178" y="125"/>
                  <a:pt x="178" y="125"/>
                </a:cubicBezTo>
                <a:cubicBezTo>
                  <a:pt x="178" y="125"/>
                  <a:pt x="179" y="125"/>
                  <a:pt x="179" y="125"/>
                </a:cubicBezTo>
                <a:cubicBezTo>
                  <a:pt x="180" y="126"/>
                  <a:pt x="180" y="127"/>
                  <a:pt x="180" y="127"/>
                </a:cubicBezTo>
                <a:cubicBezTo>
                  <a:pt x="180" y="206"/>
                  <a:pt x="180" y="206"/>
                  <a:pt x="180" y="206"/>
                </a:cubicBezTo>
                <a:cubicBezTo>
                  <a:pt x="180" y="207"/>
                  <a:pt x="180" y="208"/>
                  <a:pt x="179" y="208"/>
                </a:cubicBezTo>
                <a:cubicBezTo>
                  <a:pt x="179" y="208"/>
                  <a:pt x="178" y="208"/>
                  <a:pt x="178" y="208"/>
                </a:cubicBezTo>
                <a:cubicBezTo>
                  <a:pt x="178" y="208"/>
                  <a:pt x="177" y="208"/>
                  <a:pt x="177" y="208"/>
                </a:cubicBezTo>
                <a:cubicBezTo>
                  <a:pt x="113" y="170"/>
                  <a:pt x="113" y="170"/>
                  <a:pt x="113" y="170"/>
                </a:cubicBezTo>
                <a:cubicBezTo>
                  <a:pt x="112" y="169"/>
                  <a:pt x="112" y="169"/>
                  <a:pt x="112" y="168"/>
                </a:cubicBezTo>
                <a:close/>
                <a:moveTo>
                  <a:pt x="192" y="127"/>
                </a:moveTo>
                <a:cubicBezTo>
                  <a:pt x="192" y="126"/>
                  <a:pt x="193" y="126"/>
                  <a:pt x="193" y="125"/>
                </a:cubicBezTo>
                <a:cubicBezTo>
                  <a:pt x="194" y="125"/>
                  <a:pt x="194" y="125"/>
                  <a:pt x="195" y="125"/>
                </a:cubicBezTo>
                <a:cubicBezTo>
                  <a:pt x="195" y="125"/>
                  <a:pt x="195" y="125"/>
                  <a:pt x="196" y="125"/>
                </a:cubicBezTo>
                <a:cubicBezTo>
                  <a:pt x="261" y="165"/>
                  <a:pt x="261" y="165"/>
                  <a:pt x="261" y="165"/>
                </a:cubicBezTo>
                <a:cubicBezTo>
                  <a:pt x="261" y="166"/>
                  <a:pt x="262" y="167"/>
                  <a:pt x="262" y="167"/>
                </a:cubicBezTo>
                <a:cubicBezTo>
                  <a:pt x="262" y="168"/>
                  <a:pt x="261" y="169"/>
                  <a:pt x="261" y="169"/>
                </a:cubicBezTo>
                <a:cubicBezTo>
                  <a:pt x="196" y="208"/>
                  <a:pt x="196" y="208"/>
                  <a:pt x="196" y="208"/>
                </a:cubicBezTo>
                <a:cubicBezTo>
                  <a:pt x="195" y="208"/>
                  <a:pt x="195" y="208"/>
                  <a:pt x="195" y="208"/>
                </a:cubicBezTo>
                <a:cubicBezTo>
                  <a:pt x="194" y="208"/>
                  <a:pt x="194" y="208"/>
                  <a:pt x="193" y="208"/>
                </a:cubicBezTo>
                <a:cubicBezTo>
                  <a:pt x="193" y="208"/>
                  <a:pt x="192" y="207"/>
                  <a:pt x="192" y="206"/>
                </a:cubicBezTo>
                <a:lnTo>
                  <a:pt x="192" y="127"/>
                </a:lnTo>
                <a:close/>
                <a:moveTo>
                  <a:pt x="271" y="407"/>
                </a:moveTo>
                <a:cubicBezTo>
                  <a:pt x="271" y="484"/>
                  <a:pt x="271" y="484"/>
                  <a:pt x="271" y="484"/>
                </a:cubicBezTo>
                <a:cubicBezTo>
                  <a:pt x="271" y="484"/>
                  <a:pt x="270" y="485"/>
                  <a:pt x="270" y="486"/>
                </a:cubicBezTo>
                <a:cubicBezTo>
                  <a:pt x="269" y="486"/>
                  <a:pt x="269" y="486"/>
                  <a:pt x="269" y="486"/>
                </a:cubicBezTo>
                <a:cubicBezTo>
                  <a:pt x="268" y="486"/>
                  <a:pt x="268" y="486"/>
                  <a:pt x="267" y="486"/>
                </a:cubicBezTo>
                <a:cubicBezTo>
                  <a:pt x="202" y="445"/>
                  <a:pt x="202" y="445"/>
                  <a:pt x="202" y="445"/>
                </a:cubicBezTo>
                <a:cubicBezTo>
                  <a:pt x="201" y="444"/>
                  <a:pt x="200" y="444"/>
                  <a:pt x="200" y="443"/>
                </a:cubicBezTo>
                <a:cubicBezTo>
                  <a:pt x="200" y="442"/>
                  <a:pt x="201" y="441"/>
                  <a:pt x="202" y="441"/>
                </a:cubicBezTo>
                <a:cubicBezTo>
                  <a:pt x="268" y="405"/>
                  <a:pt x="268" y="405"/>
                  <a:pt x="268" y="405"/>
                </a:cubicBezTo>
                <a:cubicBezTo>
                  <a:pt x="268" y="405"/>
                  <a:pt x="268" y="405"/>
                  <a:pt x="269" y="405"/>
                </a:cubicBezTo>
                <a:cubicBezTo>
                  <a:pt x="269" y="405"/>
                  <a:pt x="269" y="405"/>
                  <a:pt x="270" y="405"/>
                </a:cubicBezTo>
                <a:cubicBezTo>
                  <a:pt x="271" y="405"/>
                  <a:pt x="271" y="406"/>
                  <a:pt x="271" y="407"/>
                </a:cubicBezTo>
                <a:close/>
                <a:moveTo>
                  <a:pt x="270" y="372"/>
                </a:moveTo>
                <a:cubicBezTo>
                  <a:pt x="269" y="372"/>
                  <a:pt x="269" y="372"/>
                  <a:pt x="268" y="372"/>
                </a:cubicBezTo>
                <a:cubicBezTo>
                  <a:pt x="268" y="372"/>
                  <a:pt x="268" y="372"/>
                  <a:pt x="267" y="372"/>
                </a:cubicBezTo>
                <a:cubicBezTo>
                  <a:pt x="203" y="333"/>
                  <a:pt x="203" y="333"/>
                  <a:pt x="203" y="333"/>
                </a:cubicBezTo>
                <a:cubicBezTo>
                  <a:pt x="203" y="333"/>
                  <a:pt x="202" y="332"/>
                  <a:pt x="202" y="331"/>
                </a:cubicBezTo>
                <a:cubicBezTo>
                  <a:pt x="202" y="330"/>
                  <a:pt x="202" y="330"/>
                  <a:pt x="203" y="329"/>
                </a:cubicBezTo>
                <a:cubicBezTo>
                  <a:pt x="267" y="289"/>
                  <a:pt x="267" y="289"/>
                  <a:pt x="267" y="289"/>
                </a:cubicBezTo>
                <a:cubicBezTo>
                  <a:pt x="268" y="289"/>
                  <a:pt x="268" y="289"/>
                  <a:pt x="268" y="289"/>
                </a:cubicBezTo>
                <a:cubicBezTo>
                  <a:pt x="269" y="289"/>
                  <a:pt x="269" y="289"/>
                  <a:pt x="270" y="289"/>
                </a:cubicBezTo>
                <a:cubicBezTo>
                  <a:pt x="270" y="289"/>
                  <a:pt x="271" y="290"/>
                  <a:pt x="271" y="291"/>
                </a:cubicBezTo>
                <a:cubicBezTo>
                  <a:pt x="271" y="370"/>
                  <a:pt x="271" y="370"/>
                  <a:pt x="271" y="370"/>
                </a:cubicBezTo>
                <a:cubicBezTo>
                  <a:pt x="271" y="370"/>
                  <a:pt x="270" y="371"/>
                  <a:pt x="270" y="372"/>
                </a:cubicBezTo>
                <a:close/>
                <a:moveTo>
                  <a:pt x="262" y="278"/>
                </a:moveTo>
                <a:cubicBezTo>
                  <a:pt x="196" y="320"/>
                  <a:pt x="196" y="320"/>
                  <a:pt x="196" y="320"/>
                </a:cubicBezTo>
                <a:cubicBezTo>
                  <a:pt x="195" y="320"/>
                  <a:pt x="195" y="320"/>
                  <a:pt x="194" y="320"/>
                </a:cubicBezTo>
                <a:cubicBezTo>
                  <a:pt x="194" y="320"/>
                  <a:pt x="194" y="320"/>
                  <a:pt x="193" y="320"/>
                </a:cubicBezTo>
                <a:cubicBezTo>
                  <a:pt x="193" y="320"/>
                  <a:pt x="193" y="320"/>
                  <a:pt x="193" y="320"/>
                </a:cubicBezTo>
                <a:cubicBezTo>
                  <a:pt x="193" y="237"/>
                  <a:pt x="193" y="237"/>
                  <a:pt x="193" y="237"/>
                </a:cubicBezTo>
                <a:cubicBezTo>
                  <a:pt x="193" y="237"/>
                  <a:pt x="193" y="237"/>
                  <a:pt x="193" y="237"/>
                </a:cubicBezTo>
                <a:cubicBezTo>
                  <a:pt x="194" y="236"/>
                  <a:pt x="194" y="236"/>
                  <a:pt x="194" y="236"/>
                </a:cubicBezTo>
                <a:cubicBezTo>
                  <a:pt x="195" y="236"/>
                  <a:pt x="195" y="236"/>
                  <a:pt x="195" y="237"/>
                </a:cubicBezTo>
                <a:cubicBezTo>
                  <a:pt x="262" y="274"/>
                  <a:pt x="262" y="274"/>
                  <a:pt x="262" y="274"/>
                </a:cubicBezTo>
                <a:cubicBezTo>
                  <a:pt x="262" y="275"/>
                  <a:pt x="263" y="276"/>
                  <a:pt x="263" y="276"/>
                </a:cubicBezTo>
                <a:cubicBezTo>
                  <a:pt x="263" y="277"/>
                  <a:pt x="263" y="278"/>
                  <a:pt x="262" y="278"/>
                </a:cubicBezTo>
                <a:close/>
                <a:moveTo>
                  <a:pt x="179" y="238"/>
                </a:moveTo>
                <a:cubicBezTo>
                  <a:pt x="179" y="238"/>
                  <a:pt x="180" y="238"/>
                  <a:pt x="180" y="238"/>
                </a:cubicBezTo>
                <a:cubicBezTo>
                  <a:pt x="180" y="238"/>
                  <a:pt x="180" y="238"/>
                  <a:pt x="180" y="239"/>
                </a:cubicBezTo>
                <a:cubicBezTo>
                  <a:pt x="180" y="319"/>
                  <a:pt x="180" y="319"/>
                  <a:pt x="180" y="319"/>
                </a:cubicBezTo>
                <a:cubicBezTo>
                  <a:pt x="180" y="319"/>
                  <a:pt x="180" y="319"/>
                  <a:pt x="180" y="319"/>
                </a:cubicBezTo>
                <a:cubicBezTo>
                  <a:pt x="180" y="319"/>
                  <a:pt x="179" y="319"/>
                  <a:pt x="179" y="319"/>
                </a:cubicBezTo>
                <a:cubicBezTo>
                  <a:pt x="178" y="319"/>
                  <a:pt x="178" y="319"/>
                  <a:pt x="178" y="319"/>
                </a:cubicBezTo>
                <a:cubicBezTo>
                  <a:pt x="112" y="278"/>
                  <a:pt x="112" y="278"/>
                  <a:pt x="112" y="278"/>
                </a:cubicBezTo>
                <a:cubicBezTo>
                  <a:pt x="111" y="278"/>
                  <a:pt x="111" y="277"/>
                  <a:pt x="111" y="276"/>
                </a:cubicBezTo>
                <a:cubicBezTo>
                  <a:pt x="111" y="276"/>
                  <a:pt x="111" y="275"/>
                  <a:pt x="112" y="274"/>
                </a:cubicBezTo>
                <a:cubicBezTo>
                  <a:pt x="178" y="238"/>
                  <a:pt x="178" y="238"/>
                  <a:pt x="178" y="238"/>
                </a:cubicBezTo>
                <a:cubicBezTo>
                  <a:pt x="178" y="238"/>
                  <a:pt x="178" y="238"/>
                  <a:pt x="179" y="238"/>
                </a:cubicBezTo>
                <a:close/>
                <a:moveTo>
                  <a:pt x="171" y="329"/>
                </a:moveTo>
                <a:cubicBezTo>
                  <a:pt x="172" y="329"/>
                  <a:pt x="172" y="330"/>
                  <a:pt x="172" y="331"/>
                </a:cubicBezTo>
                <a:cubicBezTo>
                  <a:pt x="172" y="332"/>
                  <a:pt x="171" y="332"/>
                  <a:pt x="171" y="333"/>
                </a:cubicBezTo>
                <a:cubicBezTo>
                  <a:pt x="106" y="372"/>
                  <a:pt x="106" y="372"/>
                  <a:pt x="106" y="372"/>
                </a:cubicBezTo>
                <a:cubicBezTo>
                  <a:pt x="106" y="372"/>
                  <a:pt x="105" y="372"/>
                  <a:pt x="105" y="372"/>
                </a:cubicBezTo>
                <a:cubicBezTo>
                  <a:pt x="104" y="372"/>
                  <a:pt x="104" y="372"/>
                  <a:pt x="104" y="372"/>
                </a:cubicBezTo>
                <a:cubicBezTo>
                  <a:pt x="103" y="371"/>
                  <a:pt x="103" y="370"/>
                  <a:pt x="103" y="370"/>
                </a:cubicBezTo>
                <a:cubicBezTo>
                  <a:pt x="103" y="291"/>
                  <a:pt x="103" y="291"/>
                  <a:pt x="103" y="291"/>
                </a:cubicBezTo>
                <a:cubicBezTo>
                  <a:pt x="103" y="290"/>
                  <a:pt x="103" y="289"/>
                  <a:pt x="104" y="289"/>
                </a:cubicBezTo>
                <a:cubicBezTo>
                  <a:pt x="104" y="289"/>
                  <a:pt x="104" y="288"/>
                  <a:pt x="105" y="288"/>
                </a:cubicBezTo>
                <a:cubicBezTo>
                  <a:pt x="105" y="288"/>
                  <a:pt x="106" y="289"/>
                  <a:pt x="106" y="289"/>
                </a:cubicBezTo>
                <a:lnTo>
                  <a:pt x="171" y="329"/>
                </a:lnTo>
                <a:close/>
                <a:moveTo>
                  <a:pt x="172" y="445"/>
                </a:moveTo>
                <a:cubicBezTo>
                  <a:pt x="105" y="487"/>
                  <a:pt x="105" y="487"/>
                  <a:pt x="105" y="487"/>
                </a:cubicBezTo>
                <a:cubicBezTo>
                  <a:pt x="105" y="487"/>
                  <a:pt x="104" y="487"/>
                  <a:pt x="104" y="487"/>
                </a:cubicBezTo>
                <a:cubicBezTo>
                  <a:pt x="104" y="487"/>
                  <a:pt x="103" y="487"/>
                  <a:pt x="103" y="487"/>
                </a:cubicBezTo>
                <a:cubicBezTo>
                  <a:pt x="102" y="486"/>
                  <a:pt x="102" y="485"/>
                  <a:pt x="102" y="485"/>
                </a:cubicBezTo>
                <a:cubicBezTo>
                  <a:pt x="102" y="405"/>
                  <a:pt x="102" y="405"/>
                  <a:pt x="102" y="405"/>
                </a:cubicBezTo>
                <a:cubicBezTo>
                  <a:pt x="102" y="404"/>
                  <a:pt x="102" y="404"/>
                  <a:pt x="103" y="403"/>
                </a:cubicBezTo>
                <a:cubicBezTo>
                  <a:pt x="103" y="403"/>
                  <a:pt x="104" y="403"/>
                  <a:pt x="104" y="403"/>
                </a:cubicBezTo>
                <a:cubicBezTo>
                  <a:pt x="104" y="403"/>
                  <a:pt x="105" y="403"/>
                  <a:pt x="105" y="403"/>
                </a:cubicBezTo>
                <a:cubicBezTo>
                  <a:pt x="171" y="441"/>
                  <a:pt x="171" y="441"/>
                  <a:pt x="171" y="441"/>
                </a:cubicBezTo>
                <a:cubicBezTo>
                  <a:pt x="172" y="441"/>
                  <a:pt x="173" y="442"/>
                  <a:pt x="173" y="443"/>
                </a:cubicBezTo>
                <a:cubicBezTo>
                  <a:pt x="173" y="444"/>
                  <a:pt x="172" y="444"/>
                  <a:pt x="172" y="445"/>
                </a:cubicBezTo>
                <a:close/>
                <a:moveTo>
                  <a:pt x="177" y="456"/>
                </a:moveTo>
                <a:cubicBezTo>
                  <a:pt x="177" y="455"/>
                  <a:pt x="178" y="455"/>
                  <a:pt x="178" y="455"/>
                </a:cubicBezTo>
                <a:cubicBezTo>
                  <a:pt x="178" y="455"/>
                  <a:pt x="179" y="455"/>
                  <a:pt x="179" y="455"/>
                </a:cubicBezTo>
                <a:cubicBezTo>
                  <a:pt x="180" y="456"/>
                  <a:pt x="180" y="457"/>
                  <a:pt x="180" y="457"/>
                </a:cubicBezTo>
                <a:cubicBezTo>
                  <a:pt x="180" y="536"/>
                  <a:pt x="180" y="536"/>
                  <a:pt x="180" y="536"/>
                </a:cubicBezTo>
                <a:cubicBezTo>
                  <a:pt x="180" y="537"/>
                  <a:pt x="180" y="538"/>
                  <a:pt x="179" y="538"/>
                </a:cubicBezTo>
                <a:cubicBezTo>
                  <a:pt x="179" y="538"/>
                  <a:pt x="178" y="538"/>
                  <a:pt x="178" y="538"/>
                </a:cubicBezTo>
                <a:cubicBezTo>
                  <a:pt x="178" y="538"/>
                  <a:pt x="177" y="538"/>
                  <a:pt x="177" y="538"/>
                </a:cubicBezTo>
                <a:cubicBezTo>
                  <a:pt x="113" y="500"/>
                  <a:pt x="113" y="500"/>
                  <a:pt x="113" y="500"/>
                </a:cubicBezTo>
                <a:cubicBezTo>
                  <a:pt x="112" y="499"/>
                  <a:pt x="112" y="499"/>
                  <a:pt x="112" y="498"/>
                </a:cubicBezTo>
                <a:cubicBezTo>
                  <a:pt x="112" y="497"/>
                  <a:pt x="112" y="496"/>
                  <a:pt x="113" y="496"/>
                </a:cubicBezTo>
                <a:lnTo>
                  <a:pt x="177" y="456"/>
                </a:lnTo>
                <a:close/>
                <a:moveTo>
                  <a:pt x="186" y="435"/>
                </a:moveTo>
                <a:cubicBezTo>
                  <a:pt x="186" y="435"/>
                  <a:pt x="186" y="435"/>
                  <a:pt x="185" y="435"/>
                </a:cubicBezTo>
                <a:cubicBezTo>
                  <a:pt x="110" y="392"/>
                  <a:pt x="110" y="392"/>
                  <a:pt x="110" y="392"/>
                </a:cubicBezTo>
                <a:cubicBezTo>
                  <a:pt x="110" y="392"/>
                  <a:pt x="110" y="392"/>
                  <a:pt x="109" y="392"/>
                </a:cubicBezTo>
                <a:cubicBezTo>
                  <a:pt x="108" y="392"/>
                  <a:pt x="108" y="391"/>
                  <a:pt x="108" y="390"/>
                </a:cubicBezTo>
                <a:cubicBezTo>
                  <a:pt x="108" y="389"/>
                  <a:pt x="108" y="388"/>
                  <a:pt x="109" y="388"/>
                </a:cubicBezTo>
                <a:cubicBezTo>
                  <a:pt x="184" y="343"/>
                  <a:pt x="184" y="343"/>
                  <a:pt x="184" y="343"/>
                </a:cubicBezTo>
                <a:cubicBezTo>
                  <a:pt x="185" y="342"/>
                  <a:pt x="186" y="342"/>
                  <a:pt x="186" y="342"/>
                </a:cubicBezTo>
                <a:cubicBezTo>
                  <a:pt x="187" y="342"/>
                  <a:pt x="188" y="342"/>
                  <a:pt x="189" y="343"/>
                </a:cubicBezTo>
                <a:cubicBezTo>
                  <a:pt x="265" y="389"/>
                  <a:pt x="265" y="389"/>
                  <a:pt x="265" y="389"/>
                </a:cubicBezTo>
                <a:cubicBezTo>
                  <a:pt x="266" y="389"/>
                  <a:pt x="267" y="390"/>
                  <a:pt x="267" y="391"/>
                </a:cubicBezTo>
                <a:cubicBezTo>
                  <a:pt x="266" y="391"/>
                  <a:pt x="266" y="392"/>
                  <a:pt x="265" y="393"/>
                </a:cubicBezTo>
                <a:cubicBezTo>
                  <a:pt x="188" y="435"/>
                  <a:pt x="188" y="435"/>
                  <a:pt x="188" y="435"/>
                </a:cubicBezTo>
                <a:cubicBezTo>
                  <a:pt x="187" y="435"/>
                  <a:pt x="187" y="435"/>
                  <a:pt x="186" y="435"/>
                </a:cubicBezTo>
                <a:close/>
                <a:moveTo>
                  <a:pt x="193" y="455"/>
                </a:moveTo>
                <a:cubicBezTo>
                  <a:pt x="194" y="455"/>
                  <a:pt x="194" y="455"/>
                  <a:pt x="195" y="455"/>
                </a:cubicBezTo>
                <a:cubicBezTo>
                  <a:pt x="195" y="455"/>
                  <a:pt x="195" y="455"/>
                  <a:pt x="196" y="455"/>
                </a:cubicBezTo>
                <a:cubicBezTo>
                  <a:pt x="261" y="495"/>
                  <a:pt x="261" y="495"/>
                  <a:pt x="261" y="495"/>
                </a:cubicBezTo>
                <a:cubicBezTo>
                  <a:pt x="261" y="496"/>
                  <a:pt x="262" y="497"/>
                  <a:pt x="262" y="497"/>
                </a:cubicBezTo>
                <a:cubicBezTo>
                  <a:pt x="262" y="498"/>
                  <a:pt x="261" y="499"/>
                  <a:pt x="261" y="499"/>
                </a:cubicBezTo>
                <a:cubicBezTo>
                  <a:pt x="196" y="538"/>
                  <a:pt x="196" y="538"/>
                  <a:pt x="196" y="538"/>
                </a:cubicBezTo>
                <a:cubicBezTo>
                  <a:pt x="195" y="538"/>
                  <a:pt x="195" y="538"/>
                  <a:pt x="195" y="538"/>
                </a:cubicBezTo>
                <a:cubicBezTo>
                  <a:pt x="194" y="538"/>
                  <a:pt x="194" y="538"/>
                  <a:pt x="193" y="538"/>
                </a:cubicBezTo>
                <a:cubicBezTo>
                  <a:pt x="193" y="538"/>
                  <a:pt x="192" y="537"/>
                  <a:pt x="192" y="536"/>
                </a:cubicBezTo>
                <a:cubicBezTo>
                  <a:pt x="192" y="457"/>
                  <a:pt x="192" y="457"/>
                  <a:pt x="192" y="457"/>
                </a:cubicBezTo>
                <a:cubicBezTo>
                  <a:pt x="192" y="456"/>
                  <a:pt x="193" y="456"/>
                  <a:pt x="193" y="455"/>
                </a:cubicBezTo>
                <a:close/>
                <a:moveTo>
                  <a:pt x="359" y="568"/>
                </a:moveTo>
                <a:cubicBezTo>
                  <a:pt x="359" y="568"/>
                  <a:pt x="360" y="568"/>
                  <a:pt x="360" y="568"/>
                </a:cubicBezTo>
                <a:cubicBezTo>
                  <a:pt x="361" y="569"/>
                  <a:pt x="361" y="570"/>
                  <a:pt x="361" y="570"/>
                </a:cubicBezTo>
                <a:cubicBezTo>
                  <a:pt x="361" y="647"/>
                  <a:pt x="361" y="647"/>
                  <a:pt x="361" y="647"/>
                </a:cubicBezTo>
                <a:cubicBezTo>
                  <a:pt x="361" y="648"/>
                  <a:pt x="361" y="649"/>
                  <a:pt x="360" y="649"/>
                </a:cubicBezTo>
                <a:cubicBezTo>
                  <a:pt x="360" y="649"/>
                  <a:pt x="359" y="649"/>
                  <a:pt x="359" y="649"/>
                </a:cubicBezTo>
                <a:cubicBezTo>
                  <a:pt x="359" y="649"/>
                  <a:pt x="358" y="649"/>
                  <a:pt x="358" y="649"/>
                </a:cubicBezTo>
                <a:cubicBezTo>
                  <a:pt x="292" y="608"/>
                  <a:pt x="292" y="608"/>
                  <a:pt x="292" y="608"/>
                </a:cubicBezTo>
                <a:cubicBezTo>
                  <a:pt x="291" y="608"/>
                  <a:pt x="291" y="607"/>
                  <a:pt x="291" y="606"/>
                </a:cubicBezTo>
                <a:cubicBezTo>
                  <a:pt x="291" y="606"/>
                  <a:pt x="291" y="605"/>
                  <a:pt x="292" y="604"/>
                </a:cubicBezTo>
                <a:cubicBezTo>
                  <a:pt x="358" y="568"/>
                  <a:pt x="358" y="568"/>
                  <a:pt x="358" y="568"/>
                </a:cubicBezTo>
                <a:cubicBezTo>
                  <a:pt x="358" y="568"/>
                  <a:pt x="359" y="568"/>
                  <a:pt x="359" y="568"/>
                </a:cubicBezTo>
                <a:close/>
                <a:moveTo>
                  <a:pt x="361" y="538"/>
                </a:moveTo>
                <a:cubicBezTo>
                  <a:pt x="361" y="539"/>
                  <a:pt x="361" y="539"/>
                  <a:pt x="360" y="539"/>
                </a:cubicBezTo>
                <a:cubicBezTo>
                  <a:pt x="360" y="539"/>
                  <a:pt x="359" y="539"/>
                  <a:pt x="359" y="538"/>
                </a:cubicBezTo>
                <a:cubicBezTo>
                  <a:pt x="295" y="500"/>
                  <a:pt x="295" y="500"/>
                  <a:pt x="295" y="500"/>
                </a:cubicBezTo>
                <a:cubicBezTo>
                  <a:pt x="294" y="500"/>
                  <a:pt x="294" y="499"/>
                  <a:pt x="294" y="498"/>
                </a:cubicBezTo>
                <a:cubicBezTo>
                  <a:pt x="294" y="497"/>
                  <a:pt x="294" y="497"/>
                  <a:pt x="295" y="496"/>
                </a:cubicBezTo>
                <a:cubicBezTo>
                  <a:pt x="359" y="456"/>
                  <a:pt x="359" y="456"/>
                  <a:pt x="359" y="456"/>
                </a:cubicBezTo>
                <a:cubicBezTo>
                  <a:pt x="359" y="456"/>
                  <a:pt x="360" y="455"/>
                  <a:pt x="360" y="455"/>
                </a:cubicBezTo>
                <a:cubicBezTo>
                  <a:pt x="361" y="455"/>
                  <a:pt x="361" y="456"/>
                  <a:pt x="361" y="456"/>
                </a:cubicBezTo>
                <a:cubicBezTo>
                  <a:pt x="362" y="456"/>
                  <a:pt x="362" y="457"/>
                  <a:pt x="362" y="458"/>
                </a:cubicBezTo>
                <a:cubicBezTo>
                  <a:pt x="362" y="536"/>
                  <a:pt x="362" y="536"/>
                  <a:pt x="362" y="536"/>
                </a:cubicBezTo>
                <a:cubicBezTo>
                  <a:pt x="362" y="537"/>
                  <a:pt x="362" y="538"/>
                  <a:pt x="361" y="538"/>
                </a:cubicBezTo>
                <a:close/>
                <a:moveTo>
                  <a:pt x="354" y="445"/>
                </a:moveTo>
                <a:cubicBezTo>
                  <a:pt x="287" y="487"/>
                  <a:pt x="287" y="487"/>
                  <a:pt x="287" y="487"/>
                </a:cubicBezTo>
                <a:cubicBezTo>
                  <a:pt x="287" y="487"/>
                  <a:pt x="286" y="487"/>
                  <a:pt x="286" y="487"/>
                </a:cubicBezTo>
                <a:cubicBezTo>
                  <a:pt x="286" y="487"/>
                  <a:pt x="285" y="487"/>
                  <a:pt x="285" y="487"/>
                </a:cubicBezTo>
                <a:cubicBezTo>
                  <a:pt x="284" y="486"/>
                  <a:pt x="284" y="486"/>
                  <a:pt x="284" y="485"/>
                </a:cubicBezTo>
                <a:cubicBezTo>
                  <a:pt x="284" y="405"/>
                  <a:pt x="284" y="405"/>
                  <a:pt x="284" y="405"/>
                </a:cubicBezTo>
                <a:cubicBezTo>
                  <a:pt x="284" y="405"/>
                  <a:pt x="284" y="404"/>
                  <a:pt x="285" y="403"/>
                </a:cubicBezTo>
                <a:cubicBezTo>
                  <a:pt x="285" y="403"/>
                  <a:pt x="286" y="403"/>
                  <a:pt x="286" y="403"/>
                </a:cubicBezTo>
                <a:cubicBezTo>
                  <a:pt x="286" y="403"/>
                  <a:pt x="287" y="403"/>
                  <a:pt x="287" y="403"/>
                </a:cubicBezTo>
                <a:cubicBezTo>
                  <a:pt x="353" y="441"/>
                  <a:pt x="353" y="441"/>
                  <a:pt x="353" y="441"/>
                </a:cubicBezTo>
                <a:cubicBezTo>
                  <a:pt x="354" y="442"/>
                  <a:pt x="355" y="442"/>
                  <a:pt x="355" y="443"/>
                </a:cubicBezTo>
                <a:cubicBezTo>
                  <a:pt x="355" y="444"/>
                  <a:pt x="354" y="445"/>
                  <a:pt x="354" y="445"/>
                </a:cubicBezTo>
                <a:close/>
                <a:moveTo>
                  <a:pt x="283" y="291"/>
                </a:moveTo>
                <a:cubicBezTo>
                  <a:pt x="283" y="290"/>
                  <a:pt x="283" y="289"/>
                  <a:pt x="284" y="289"/>
                </a:cubicBezTo>
                <a:cubicBezTo>
                  <a:pt x="284" y="289"/>
                  <a:pt x="285" y="288"/>
                  <a:pt x="285" y="288"/>
                </a:cubicBezTo>
                <a:cubicBezTo>
                  <a:pt x="285" y="288"/>
                  <a:pt x="286" y="289"/>
                  <a:pt x="286" y="289"/>
                </a:cubicBezTo>
                <a:cubicBezTo>
                  <a:pt x="351" y="329"/>
                  <a:pt x="351" y="329"/>
                  <a:pt x="351" y="329"/>
                </a:cubicBezTo>
                <a:cubicBezTo>
                  <a:pt x="352" y="329"/>
                  <a:pt x="352" y="330"/>
                  <a:pt x="352" y="331"/>
                </a:cubicBezTo>
                <a:cubicBezTo>
                  <a:pt x="352" y="332"/>
                  <a:pt x="352" y="332"/>
                  <a:pt x="351" y="333"/>
                </a:cubicBezTo>
                <a:cubicBezTo>
                  <a:pt x="286" y="372"/>
                  <a:pt x="286" y="372"/>
                  <a:pt x="286" y="372"/>
                </a:cubicBezTo>
                <a:cubicBezTo>
                  <a:pt x="286" y="372"/>
                  <a:pt x="285" y="372"/>
                  <a:pt x="285" y="372"/>
                </a:cubicBezTo>
                <a:cubicBezTo>
                  <a:pt x="284" y="372"/>
                  <a:pt x="284" y="372"/>
                  <a:pt x="284" y="372"/>
                </a:cubicBezTo>
                <a:cubicBezTo>
                  <a:pt x="283" y="371"/>
                  <a:pt x="283" y="370"/>
                  <a:pt x="283" y="370"/>
                </a:cubicBezTo>
                <a:lnTo>
                  <a:pt x="283" y="291"/>
                </a:lnTo>
                <a:close/>
                <a:moveTo>
                  <a:pt x="384" y="335"/>
                </a:moveTo>
                <a:cubicBezTo>
                  <a:pt x="384" y="334"/>
                  <a:pt x="384" y="333"/>
                  <a:pt x="385" y="333"/>
                </a:cubicBezTo>
                <a:cubicBezTo>
                  <a:pt x="449" y="292"/>
                  <a:pt x="449" y="292"/>
                  <a:pt x="449" y="292"/>
                </a:cubicBezTo>
                <a:cubicBezTo>
                  <a:pt x="449" y="292"/>
                  <a:pt x="450" y="292"/>
                  <a:pt x="450" y="292"/>
                </a:cubicBezTo>
                <a:cubicBezTo>
                  <a:pt x="450" y="292"/>
                  <a:pt x="451" y="292"/>
                  <a:pt x="451" y="292"/>
                </a:cubicBezTo>
                <a:cubicBezTo>
                  <a:pt x="452" y="293"/>
                  <a:pt x="452" y="293"/>
                  <a:pt x="452" y="294"/>
                </a:cubicBezTo>
                <a:cubicBezTo>
                  <a:pt x="452" y="373"/>
                  <a:pt x="452" y="373"/>
                  <a:pt x="452" y="373"/>
                </a:cubicBezTo>
                <a:cubicBezTo>
                  <a:pt x="452" y="374"/>
                  <a:pt x="452" y="375"/>
                  <a:pt x="451" y="375"/>
                </a:cubicBezTo>
                <a:cubicBezTo>
                  <a:pt x="451" y="375"/>
                  <a:pt x="450" y="375"/>
                  <a:pt x="450" y="375"/>
                </a:cubicBezTo>
                <a:cubicBezTo>
                  <a:pt x="450" y="375"/>
                  <a:pt x="449" y="375"/>
                  <a:pt x="449" y="375"/>
                </a:cubicBezTo>
                <a:cubicBezTo>
                  <a:pt x="385" y="337"/>
                  <a:pt x="385" y="337"/>
                  <a:pt x="385" y="337"/>
                </a:cubicBezTo>
                <a:cubicBezTo>
                  <a:pt x="384" y="336"/>
                  <a:pt x="384" y="335"/>
                  <a:pt x="384" y="335"/>
                </a:cubicBezTo>
                <a:close/>
                <a:moveTo>
                  <a:pt x="374" y="242"/>
                </a:moveTo>
                <a:cubicBezTo>
                  <a:pt x="374" y="241"/>
                  <a:pt x="374" y="240"/>
                  <a:pt x="375" y="240"/>
                </a:cubicBezTo>
                <a:cubicBezTo>
                  <a:pt x="375" y="240"/>
                  <a:pt x="375" y="240"/>
                  <a:pt x="376" y="240"/>
                </a:cubicBezTo>
                <a:cubicBezTo>
                  <a:pt x="376" y="240"/>
                  <a:pt x="377" y="240"/>
                  <a:pt x="377" y="240"/>
                </a:cubicBezTo>
                <a:cubicBezTo>
                  <a:pt x="443" y="278"/>
                  <a:pt x="443" y="278"/>
                  <a:pt x="443" y="278"/>
                </a:cubicBezTo>
                <a:cubicBezTo>
                  <a:pt x="444" y="278"/>
                  <a:pt x="444" y="279"/>
                  <a:pt x="444" y="280"/>
                </a:cubicBezTo>
                <a:cubicBezTo>
                  <a:pt x="444" y="280"/>
                  <a:pt x="444" y="281"/>
                  <a:pt x="443" y="282"/>
                </a:cubicBezTo>
                <a:cubicBezTo>
                  <a:pt x="377" y="323"/>
                  <a:pt x="377" y="323"/>
                  <a:pt x="377" y="323"/>
                </a:cubicBezTo>
                <a:cubicBezTo>
                  <a:pt x="377" y="324"/>
                  <a:pt x="376" y="324"/>
                  <a:pt x="376" y="324"/>
                </a:cubicBezTo>
                <a:cubicBezTo>
                  <a:pt x="375" y="324"/>
                  <a:pt x="375" y="324"/>
                  <a:pt x="375" y="323"/>
                </a:cubicBezTo>
                <a:cubicBezTo>
                  <a:pt x="374" y="323"/>
                  <a:pt x="374" y="322"/>
                  <a:pt x="374" y="321"/>
                </a:cubicBezTo>
                <a:lnTo>
                  <a:pt x="374" y="242"/>
                </a:lnTo>
                <a:close/>
                <a:moveTo>
                  <a:pt x="359" y="238"/>
                </a:moveTo>
                <a:cubicBezTo>
                  <a:pt x="359" y="238"/>
                  <a:pt x="360" y="238"/>
                  <a:pt x="360" y="238"/>
                </a:cubicBezTo>
                <a:cubicBezTo>
                  <a:pt x="361" y="239"/>
                  <a:pt x="361" y="240"/>
                  <a:pt x="361" y="240"/>
                </a:cubicBezTo>
                <a:cubicBezTo>
                  <a:pt x="361" y="317"/>
                  <a:pt x="361" y="317"/>
                  <a:pt x="361" y="317"/>
                </a:cubicBezTo>
                <a:cubicBezTo>
                  <a:pt x="361" y="318"/>
                  <a:pt x="361" y="319"/>
                  <a:pt x="360" y="319"/>
                </a:cubicBezTo>
                <a:cubicBezTo>
                  <a:pt x="360" y="319"/>
                  <a:pt x="359" y="319"/>
                  <a:pt x="359" y="319"/>
                </a:cubicBezTo>
                <a:cubicBezTo>
                  <a:pt x="359" y="319"/>
                  <a:pt x="358" y="319"/>
                  <a:pt x="358" y="319"/>
                </a:cubicBezTo>
                <a:cubicBezTo>
                  <a:pt x="292" y="278"/>
                  <a:pt x="292" y="278"/>
                  <a:pt x="292" y="278"/>
                </a:cubicBezTo>
                <a:cubicBezTo>
                  <a:pt x="291" y="278"/>
                  <a:pt x="291" y="277"/>
                  <a:pt x="291" y="276"/>
                </a:cubicBezTo>
                <a:cubicBezTo>
                  <a:pt x="291" y="276"/>
                  <a:pt x="291" y="275"/>
                  <a:pt x="292" y="274"/>
                </a:cubicBezTo>
                <a:cubicBezTo>
                  <a:pt x="358" y="238"/>
                  <a:pt x="358" y="238"/>
                  <a:pt x="358" y="238"/>
                </a:cubicBezTo>
                <a:cubicBezTo>
                  <a:pt x="358" y="238"/>
                  <a:pt x="359" y="238"/>
                  <a:pt x="359" y="238"/>
                </a:cubicBezTo>
                <a:close/>
                <a:moveTo>
                  <a:pt x="356" y="222"/>
                </a:moveTo>
                <a:cubicBezTo>
                  <a:pt x="356" y="223"/>
                  <a:pt x="357" y="223"/>
                  <a:pt x="357" y="224"/>
                </a:cubicBezTo>
                <a:cubicBezTo>
                  <a:pt x="357" y="225"/>
                  <a:pt x="356" y="226"/>
                  <a:pt x="356" y="226"/>
                </a:cubicBezTo>
                <a:cubicBezTo>
                  <a:pt x="278" y="269"/>
                  <a:pt x="278" y="269"/>
                  <a:pt x="278" y="269"/>
                </a:cubicBezTo>
                <a:cubicBezTo>
                  <a:pt x="277" y="269"/>
                  <a:pt x="277" y="269"/>
                  <a:pt x="277" y="269"/>
                </a:cubicBezTo>
                <a:cubicBezTo>
                  <a:pt x="276" y="269"/>
                  <a:pt x="276" y="269"/>
                  <a:pt x="276" y="269"/>
                </a:cubicBezTo>
                <a:cubicBezTo>
                  <a:pt x="201" y="226"/>
                  <a:pt x="201" y="226"/>
                  <a:pt x="201" y="226"/>
                </a:cubicBezTo>
                <a:cubicBezTo>
                  <a:pt x="200" y="226"/>
                  <a:pt x="200" y="225"/>
                  <a:pt x="199" y="225"/>
                </a:cubicBezTo>
                <a:cubicBezTo>
                  <a:pt x="199" y="225"/>
                  <a:pt x="198" y="224"/>
                  <a:pt x="198" y="223"/>
                </a:cubicBezTo>
                <a:cubicBezTo>
                  <a:pt x="198" y="223"/>
                  <a:pt x="198" y="222"/>
                  <a:pt x="199" y="221"/>
                </a:cubicBezTo>
                <a:cubicBezTo>
                  <a:pt x="275" y="176"/>
                  <a:pt x="275" y="176"/>
                  <a:pt x="275" y="176"/>
                </a:cubicBezTo>
                <a:cubicBezTo>
                  <a:pt x="275" y="176"/>
                  <a:pt x="276" y="175"/>
                  <a:pt x="277" y="175"/>
                </a:cubicBezTo>
                <a:cubicBezTo>
                  <a:pt x="277" y="175"/>
                  <a:pt x="278" y="176"/>
                  <a:pt x="279" y="176"/>
                </a:cubicBezTo>
                <a:lnTo>
                  <a:pt x="356" y="222"/>
                </a:lnTo>
                <a:close/>
                <a:moveTo>
                  <a:pt x="269" y="75"/>
                </a:moveTo>
                <a:cubicBezTo>
                  <a:pt x="269" y="75"/>
                  <a:pt x="269" y="75"/>
                  <a:pt x="270" y="75"/>
                </a:cubicBezTo>
                <a:cubicBezTo>
                  <a:pt x="271" y="75"/>
                  <a:pt x="271" y="76"/>
                  <a:pt x="271" y="77"/>
                </a:cubicBezTo>
                <a:cubicBezTo>
                  <a:pt x="271" y="154"/>
                  <a:pt x="271" y="154"/>
                  <a:pt x="271" y="154"/>
                </a:cubicBezTo>
                <a:cubicBezTo>
                  <a:pt x="271" y="154"/>
                  <a:pt x="270" y="155"/>
                  <a:pt x="270" y="156"/>
                </a:cubicBezTo>
                <a:cubicBezTo>
                  <a:pt x="269" y="156"/>
                  <a:pt x="269" y="156"/>
                  <a:pt x="269" y="156"/>
                </a:cubicBezTo>
                <a:cubicBezTo>
                  <a:pt x="268" y="156"/>
                  <a:pt x="268" y="156"/>
                  <a:pt x="267" y="156"/>
                </a:cubicBezTo>
                <a:cubicBezTo>
                  <a:pt x="202" y="115"/>
                  <a:pt x="202" y="115"/>
                  <a:pt x="202" y="115"/>
                </a:cubicBezTo>
                <a:cubicBezTo>
                  <a:pt x="201" y="114"/>
                  <a:pt x="200" y="114"/>
                  <a:pt x="200" y="113"/>
                </a:cubicBezTo>
                <a:cubicBezTo>
                  <a:pt x="200" y="112"/>
                  <a:pt x="201" y="111"/>
                  <a:pt x="202" y="111"/>
                </a:cubicBezTo>
                <a:cubicBezTo>
                  <a:pt x="268" y="75"/>
                  <a:pt x="268" y="75"/>
                  <a:pt x="268" y="75"/>
                </a:cubicBezTo>
                <a:cubicBezTo>
                  <a:pt x="268" y="75"/>
                  <a:pt x="268" y="75"/>
                  <a:pt x="269" y="75"/>
                </a:cubicBezTo>
                <a:close/>
                <a:moveTo>
                  <a:pt x="109" y="58"/>
                </a:moveTo>
                <a:cubicBezTo>
                  <a:pt x="184" y="13"/>
                  <a:pt x="184" y="13"/>
                  <a:pt x="184" y="13"/>
                </a:cubicBezTo>
                <a:cubicBezTo>
                  <a:pt x="185" y="12"/>
                  <a:pt x="186" y="12"/>
                  <a:pt x="186" y="12"/>
                </a:cubicBezTo>
                <a:cubicBezTo>
                  <a:pt x="187" y="12"/>
                  <a:pt x="188" y="12"/>
                  <a:pt x="189" y="13"/>
                </a:cubicBezTo>
                <a:cubicBezTo>
                  <a:pt x="265" y="59"/>
                  <a:pt x="265" y="59"/>
                  <a:pt x="265" y="59"/>
                </a:cubicBezTo>
                <a:cubicBezTo>
                  <a:pt x="266" y="59"/>
                  <a:pt x="267" y="60"/>
                  <a:pt x="267" y="61"/>
                </a:cubicBezTo>
                <a:cubicBezTo>
                  <a:pt x="266" y="61"/>
                  <a:pt x="266" y="62"/>
                  <a:pt x="265" y="63"/>
                </a:cubicBezTo>
                <a:cubicBezTo>
                  <a:pt x="188" y="105"/>
                  <a:pt x="188" y="105"/>
                  <a:pt x="188" y="105"/>
                </a:cubicBezTo>
                <a:cubicBezTo>
                  <a:pt x="187" y="105"/>
                  <a:pt x="187" y="105"/>
                  <a:pt x="186" y="105"/>
                </a:cubicBezTo>
                <a:cubicBezTo>
                  <a:pt x="186" y="105"/>
                  <a:pt x="186" y="105"/>
                  <a:pt x="185" y="105"/>
                </a:cubicBezTo>
                <a:cubicBezTo>
                  <a:pt x="110" y="62"/>
                  <a:pt x="110" y="62"/>
                  <a:pt x="110" y="62"/>
                </a:cubicBezTo>
                <a:cubicBezTo>
                  <a:pt x="110" y="62"/>
                  <a:pt x="110" y="62"/>
                  <a:pt x="109" y="62"/>
                </a:cubicBezTo>
                <a:cubicBezTo>
                  <a:pt x="108" y="62"/>
                  <a:pt x="108" y="61"/>
                  <a:pt x="108" y="60"/>
                </a:cubicBezTo>
                <a:cubicBezTo>
                  <a:pt x="108" y="59"/>
                  <a:pt x="108" y="58"/>
                  <a:pt x="109" y="58"/>
                </a:cubicBezTo>
                <a:close/>
                <a:moveTo>
                  <a:pt x="102" y="75"/>
                </a:moveTo>
                <a:cubicBezTo>
                  <a:pt x="102" y="74"/>
                  <a:pt x="102" y="74"/>
                  <a:pt x="103" y="73"/>
                </a:cubicBezTo>
                <a:cubicBezTo>
                  <a:pt x="103" y="73"/>
                  <a:pt x="104" y="73"/>
                  <a:pt x="104" y="73"/>
                </a:cubicBezTo>
                <a:cubicBezTo>
                  <a:pt x="104" y="73"/>
                  <a:pt x="105" y="73"/>
                  <a:pt x="105" y="73"/>
                </a:cubicBezTo>
                <a:cubicBezTo>
                  <a:pt x="171" y="111"/>
                  <a:pt x="171" y="111"/>
                  <a:pt x="171" y="111"/>
                </a:cubicBezTo>
                <a:cubicBezTo>
                  <a:pt x="172" y="111"/>
                  <a:pt x="173" y="112"/>
                  <a:pt x="173" y="113"/>
                </a:cubicBezTo>
                <a:cubicBezTo>
                  <a:pt x="173" y="114"/>
                  <a:pt x="172" y="114"/>
                  <a:pt x="172" y="115"/>
                </a:cubicBezTo>
                <a:cubicBezTo>
                  <a:pt x="105" y="157"/>
                  <a:pt x="105" y="157"/>
                  <a:pt x="105" y="157"/>
                </a:cubicBezTo>
                <a:cubicBezTo>
                  <a:pt x="105" y="157"/>
                  <a:pt x="104" y="157"/>
                  <a:pt x="104" y="157"/>
                </a:cubicBezTo>
                <a:cubicBezTo>
                  <a:pt x="104" y="157"/>
                  <a:pt x="103" y="157"/>
                  <a:pt x="103" y="157"/>
                </a:cubicBezTo>
                <a:cubicBezTo>
                  <a:pt x="102" y="156"/>
                  <a:pt x="102" y="155"/>
                  <a:pt x="102" y="155"/>
                </a:cubicBezTo>
                <a:lnTo>
                  <a:pt x="102" y="75"/>
                </a:lnTo>
                <a:close/>
                <a:moveTo>
                  <a:pt x="14" y="320"/>
                </a:moveTo>
                <a:cubicBezTo>
                  <a:pt x="14" y="320"/>
                  <a:pt x="13" y="320"/>
                  <a:pt x="13" y="320"/>
                </a:cubicBezTo>
                <a:cubicBezTo>
                  <a:pt x="12" y="320"/>
                  <a:pt x="12" y="319"/>
                  <a:pt x="12" y="318"/>
                </a:cubicBezTo>
                <a:cubicBezTo>
                  <a:pt x="12" y="239"/>
                  <a:pt x="12" y="239"/>
                  <a:pt x="12" y="239"/>
                </a:cubicBezTo>
                <a:cubicBezTo>
                  <a:pt x="12" y="238"/>
                  <a:pt x="12" y="237"/>
                  <a:pt x="13" y="237"/>
                </a:cubicBezTo>
                <a:cubicBezTo>
                  <a:pt x="13" y="236"/>
                  <a:pt x="14" y="236"/>
                  <a:pt x="14" y="236"/>
                </a:cubicBezTo>
                <a:cubicBezTo>
                  <a:pt x="15" y="236"/>
                  <a:pt x="15" y="236"/>
                  <a:pt x="15" y="237"/>
                </a:cubicBezTo>
                <a:cubicBezTo>
                  <a:pt x="82" y="274"/>
                  <a:pt x="82" y="274"/>
                  <a:pt x="82" y="274"/>
                </a:cubicBezTo>
                <a:cubicBezTo>
                  <a:pt x="82" y="275"/>
                  <a:pt x="83" y="276"/>
                  <a:pt x="83" y="276"/>
                </a:cubicBezTo>
                <a:cubicBezTo>
                  <a:pt x="83" y="277"/>
                  <a:pt x="82" y="278"/>
                  <a:pt x="82" y="278"/>
                </a:cubicBezTo>
                <a:cubicBezTo>
                  <a:pt x="15" y="320"/>
                  <a:pt x="15" y="320"/>
                  <a:pt x="15" y="320"/>
                </a:cubicBezTo>
                <a:cubicBezTo>
                  <a:pt x="15" y="320"/>
                  <a:pt x="15" y="320"/>
                  <a:pt x="14" y="320"/>
                </a:cubicBezTo>
                <a:close/>
                <a:moveTo>
                  <a:pt x="89" y="372"/>
                </a:moveTo>
                <a:cubicBezTo>
                  <a:pt x="89" y="372"/>
                  <a:pt x="89" y="372"/>
                  <a:pt x="88" y="372"/>
                </a:cubicBezTo>
                <a:cubicBezTo>
                  <a:pt x="88" y="372"/>
                  <a:pt x="88" y="372"/>
                  <a:pt x="87" y="372"/>
                </a:cubicBezTo>
                <a:cubicBezTo>
                  <a:pt x="23" y="333"/>
                  <a:pt x="23" y="333"/>
                  <a:pt x="23" y="333"/>
                </a:cubicBezTo>
                <a:cubicBezTo>
                  <a:pt x="22" y="333"/>
                  <a:pt x="22" y="332"/>
                  <a:pt x="22" y="331"/>
                </a:cubicBezTo>
                <a:cubicBezTo>
                  <a:pt x="22" y="330"/>
                  <a:pt x="22" y="330"/>
                  <a:pt x="23" y="329"/>
                </a:cubicBezTo>
                <a:cubicBezTo>
                  <a:pt x="87" y="289"/>
                  <a:pt x="87" y="289"/>
                  <a:pt x="87" y="289"/>
                </a:cubicBezTo>
                <a:cubicBezTo>
                  <a:pt x="87" y="289"/>
                  <a:pt x="88" y="289"/>
                  <a:pt x="88" y="289"/>
                </a:cubicBezTo>
                <a:cubicBezTo>
                  <a:pt x="89" y="289"/>
                  <a:pt x="89" y="289"/>
                  <a:pt x="89" y="289"/>
                </a:cubicBezTo>
                <a:cubicBezTo>
                  <a:pt x="90" y="289"/>
                  <a:pt x="91" y="290"/>
                  <a:pt x="91" y="291"/>
                </a:cubicBezTo>
                <a:cubicBezTo>
                  <a:pt x="91" y="370"/>
                  <a:pt x="91" y="370"/>
                  <a:pt x="91" y="370"/>
                </a:cubicBezTo>
                <a:cubicBezTo>
                  <a:pt x="91" y="370"/>
                  <a:pt x="90" y="371"/>
                  <a:pt x="89" y="372"/>
                </a:cubicBezTo>
                <a:close/>
                <a:moveTo>
                  <a:pt x="20" y="226"/>
                </a:moveTo>
                <a:cubicBezTo>
                  <a:pt x="20" y="226"/>
                  <a:pt x="20" y="225"/>
                  <a:pt x="19" y="225"/>
                </a:cubicBezTo>
                <a:cubicBezTo>
                  <a:pt x="19" y="225"/>
                  <a:pt x="18" y="224"/>
                  <a:pt x="18" y="223"/>
                </a:cubicBezTo>
                <a:cubicBezTo>
                  <a:pt x="18" y="223"/>
                  <a:pt x="18" y="222"/>
                  <a:pt x="19" y="221"/>
                </a:cubicBezTo>
                <a:cubicBezTo>
                  <a:pt x="94" y="176"/>
                  <a:pt x="94" y="176"/>
                  <a:pt x="94" y="176"/>
                </a:cubicBezTo>
                <a:cubicBezTo>
                  <a:pt x="95" y="176"/>
                  <a:pt x="96" y="175"/>
                  <a:pt x="97" y="175"/>
                </a:cubicBezTo>
                <a:cubicBezTo>
                  <a:pt x="97" y="175"/>
                  <a:pt x="98" y="176"/>
                  <a:pt x="99" y="176"/>
                </a:cubicBezTo>
                <a:cubicBezTo>
                  <a:pt x="176" y="222"/>
                  <a:pt x="176" y="222"/>
                  <a:pt x="176" y="222"/>
                </a:cubicBezTo>
                <a:cubicBezTo>
                  <a:pt x="176" y="223"/>
                  <a:pt x="177" y="223"/>
                  <a:pt x="177" y="224"/>
                </a:cubicBezTo>
                <a:cubicBezTo>
                  <a:pt x="177" y="225"/>
                  <a:pt x="176" y="226"/>
                  <a:pt x="176" y="226"/>
                </a:cubicBezTo>
                <a:cubicBezTo>
                  <a:pt x="98" y="269"/>
                  <a:pt x="98" y="269"/>
                  <a:pt x="98" y="269"/>
                </a:cubicBezTo>
                <a:cubicBezTo>
                  <a:pt x="97" y="269"/>
                  <a:pt x="97" y="269"/>
                  <a:pt x="97" y="269"/>
                </a:cubicBezTo>
                <a:cubicBezTo>
                  <a:pt x="96" y="269"/>
                  <a:pt x="96" y="269"/>
                  <a:pt x="96" y="269"/>
                </a:cubicBezTo>
                <a:lnTo>
                  <a:pt x="20" y="226"/>
                </a:lnTo>
                <a:close/>
                <a:moveTo>
                  <a:pt x="14" y="650"/>
                </a:moveTo>
                <a:cubicBezTo>
                  <a:pt x="14" y="650"/>
                  <a:pt x="13" y="650"/>
                  <a:pt x="13" y="650"/>
                </a:cubicBezTo>
                <a:cubicBezTo>
                  <a:pt x="12" y="650"/>
                  <a:pt x="12" y="649"/>
                  <a:pt x="12" y="648"/>
                </a:cubicBezTo>
                <a:cubicBezTo>
                  <a:pt x="12" y="569"/>
                  <a:pt x="12" y="569"/>
                  <a:pt x="12" y="569"/>
                </a:cubicBezTo>
                <a:cubicBezTo>
                  <a:pt x="12" y="568"/>
                  <a:pt x="12" y="567"/>
                  <a:pt x="13" y="567"/>
                </a:cubicBezTo>
                <a:cubicBezTo>
                  <a:pt x="13" y="566"/>
                  <a:pt x="14" y="566"/>
                  <a:pt x="14" y="566"/>
                </a:cubicBezTo>
                <a:cubicBezTo>
                  <a:pt x="15" y="566"/>
                  <a:pt x="15" y="566"/>
                  <a:pt x="15" y="567"/>
                </a:cubicBezTo>
                <a:cubicBezTo>
                  <a:pt x="82" y="604"/>
                  <a:pt x="82" y="604"/>
                  <a:pt x="82" y="604"/>
                </a:cubicBezTo>
                <a:cubicBezTo>
                  <a:pt x="82" y="605"/>
                  <a:pt x="83" y="606"/>
                  <a:pt x="83" y="606"/>
                </a:cubicBezTo>
                <a:cubicBezTo>
                  <a:pt x="83" y="607"/>
                  <a:pt x="82" y="608"/>
                  <a:pt x="82" y="608"/>
                </a:cubicBezTo>
                <a:cubicBezTo>
                  <a:pt x="15" y="650"/>
                  <a:pt x="15" y="650"/>
                  <a:pt x="15" y="650"/>
                </a:cubicBezTo>
                <a:cubicBezTo>
                  <a:pt x="15" y="650"/>
                  <a:pt x="15" y="650"/>
                  <a:pt x="14" y="650"/>
                </a:cubicBezTo>
                <a:close/>
                <a:moveTo>
                  <a:pt x="89" y="702"/>
                </a:moveTo>
                <a:cubicBezTo>
                  <a:pt x="89" y="702"/>
                  <a:pt x="89" y="702"/>
                  <a:pt x="88" y="702"/>
                </a:cubicBezTo>
                <a:cubicBezTo>
                  <a:pt x="88" y="702"/>
                  <a:pt x="88" y="702"/>
                  <a:pt x="87" y="702"/>
                </a:cubicBezTo>
                <a:cubicBezTo>
                  <a:pt x="23" y="663"/>
                  <a:pt x="23" y="663"/>
                  <a:pt x="23" y="663"/>
                </a:cubicBezTo>
                <a:cubicBezTo>
                  <a:pt x="22" y="663"/>
                  <a:pt x="22" y="662"/>
                  <a:pt x="22" y="661"/>
                </a:cubicBezTo>
                <a:cubicBezTo>
                  <a:pt x="22" y="660"/>
                  <a:pt x="22" y="660"/>
                  <a:pt x="23" y="659"/>
                </a:cubicBezTo>
                <a:cubicBezTo>
                  <a:pt x="87" y="619"/>
                  <a:pt x="87" y="619"/>
                  <a:pt x="87" y="619"/>
                </a:cubicBezTo>
                <a:cubicBezTo>
                  <a:pt x="87" y="619"/>
                  <a:pt x="88" y="619"/>
                  <a:pt x="88" y="619"/>
                </a:cubicBezTo>
                <a:cubicBezTo>
                  <a:pt x="89" y="619"/>
                  <a:pt x="89" y="619"/>
                  <a:pt x="89" y="619"/>
                </a:cubicBezTo>
                <a:cubicBezTo>
                  <a:pt x="90" y="619"/>
                  <a:pt x="91" y="620"/>
                  <a:pt x="91" y="621"/>
                </a:cubicBezTo>
                <a:cubicBezTo>
                  <a:pt x="91" y="700"/>
                  <a:pt x="91" y="700"/>
                  <a:pt x="91" y="700"/>
                </a:cubicBezTo>
                <a:cubicBezTo>
                  <a:pt x="91" y="700"/>
                  <a:pt x="90" y="701"/>
                  <a:pt x="89" y="702"/>
                </a:cubicBezTo>
                <a:close/>
                <a:moveTo>
                  <a:pt x="97" y="599"/>
                </a:moveTo>
                <a:cubicBezTo>
                  <a:pt x="96" y="599"/>
                  <a:pt x="96" y="599"/>
                  <a:pt x="96" y="599"/>
                </a:cubicBezTo>
                <a:cubicBezTo>
                  <a:pt x="20" y="556"/>
                  <a:pt x="20" y="556"/>
                  <a:pt x="20" y="556"/>
                </a:cubicBezTo>
                <a:cubicBezTo>
                  <a:pt x="20" y="556"/>
                  <a:pt x="20" y="555"/>
                  <a:pt x="19" y="555"/>
                </a:cubicBezTo>
                <a:cubicBezTo>
                  <a:pt x="19" y="555"/>
                  <a:pt x="18" y="554"/>
                  <a:pt x="18" y="553"/>
                </a:cubicBezTo>
                <a:cubicBezTo>
                  <a:pt x="18" y="553"/>
                  <a:pt x="18" y="552"/>
                  <a:pt x="19" y="551"/>
                </a:cubicBezTo>
                <a:cubicBezTo>
                  <a:pt x="94" y="506"/>
                  <a:pt x="94" y="506"/>
                  <a:pt x="94" y="506"/>
                </a:cubicBezTo>
                <a:cubicBezTo>
                  <a:pt x="95" y="506"/>
                  <a:pt x="96" y="505"/>
                  <a:pt x="97" y="505"/>
                </a:cubicBezTo>
                <a:cubicBezTo>
                  <a:pt x="97" y="505"/>
                  <a:pt x="98" y="506"/>
                  <a:pt x="99" y="506"/>
                </a:cubicBezTo>
                <a:cubicBezTo>
                  <a:pt x="176" y="552"/>
                  <a:pt x="176" y="552"/>
                  <a:pt x="176" y="552"/>
                </a:cubicBezTo>
                <a:cubicBezTo>
                  <a:pt x="176" y="552"/>
                  <a:pt x="177" y="553"/>
                  <a:pt x="177" y="554"/>
                </a:cubicBezTo>
                <a:cubicBezTo>
                  <a:pt x="177" y="555"/>
                  <a:pt x="176" y="556"/>
                  <a:pt x="176" y="556"/>
                </a:cubicBezTo>
                <a:cubicBezTo>
                  <a:pt x="98" y="599"/>
                  <a:pt x="98" y="599"/>
                  <a:pt x="98" y="599"/>
                </a:cubicBezTo>
                <a:cubicBezTo>
                  <a:pt x="97" y="599"/>
                  <a:pt x="97" y="599"/>
                  <a:pt x="97" y="599"/>
                </a:cubicBezTo>
                <a:close/>
                <a:moveTo>
                  <a:pt x="171" y="663"/>
                </a:moveTo>
                <a:cubicBezTo>
                  <a:pt x="106" y="702"/>
                  <a:pt x="106" y="702"/>
                  <a:pt x="106" y="702"/>
                </a:cubicBezTo>
                <a:cubicBezTo>
                  <a:pt x="106" y="702"/>
                  <a:pt x="105" y="702"/>
                  <a:pt x="105" y="702"/>
                </a:cubicBezTo>
                <a:cubicBezTo>
                  <a:pt x="104" y="702"/>
                  <a:pt x="104" y="702"/>
                  <a:pt x="104" y="702"/>
                </a:cubicBezTo>
                <a:cubicBezTo>
                  <a:pt x="103" y="701"/>
                  <a:pt x="103" y="700"/>
                  <a:pt x="103" y="700"/>
                </a:cubicBezTo>
                <a:cubicBezTo>
                  <a:pt x="103" y="621"/>
                  <a:pt x="103" y="621"/>
                  <a:pt x="103" y="621"/>
                </a:cubicBezTo>
                <a:cubicBezTo>
                  <a:pt x="103" y="620"/>
                  <a:pt x="103" y="619"/>
                  <a:pt x="104" y="619"/>
                </a:cubicBezTo>
                <a:cubicBezTo>
                  <a:pt x="104" y="619"/>
                  <a:pt x="104" y="618"/>
                  <a:pt x="105" y="618"/>
                </a:cubicBezTo>
                <a:cubicBezTo>
                  <a:pt x="105" y="618"/>
                  <a:pt x="106" y="619"/>
                  <a:pt x="106" y="619"/>
                </a:cubicBezTo>
                <a:cubicBezTo>
                  <a:pt x="171" y="659"/>
                  <a:pt x="171" y="659"/>
                  <a:pt x="171" y="659"/>
                </a:cubicBezTo>
                <a:cubicBezTo>
                  <a:pt x="172" y="659"/>
                  <a:pt x="172" y="660"/>
                  <a:pt x="172" y="661"/>
                </a:cubicBezTo>
                <a:cubicBezTo>
                  <a:pt x="172" y="662"/>
                  <a:pt x="171" y="662"/>
                  <a:pt x="171" y="663"/>
                </a:cubicBezTo>
                <a:close/>
                <a:moveTo>
                  <a:pt x="179" y="649"/>
                </a:moveTo>
                <a:cubicBezTo>
                  <a:pt x="178" y="649"/>
                  <a:pt x="178" y="649"/>
                  <a:pt x="178" y="649"/>
                </a:cubicBezTo>
                <a:cubicBezTo>
                  <a:pt x="112" y="608"/>
                  <a:pt x="112" y="608"/>
                  <a:pt x="112" y="608"/>
                </a:cubicBezTo>
                <a:cubicBezTo>
                  <a:pt x="111" y="608"/>
                  <a:pt x="111" y="607"/>
                  <a:pt x="111" y="606"/>
                </a:cubicBezTo>
                <a:cubicBezTo>
                  <a:pt x="111" y="606"/>
                  <a:pt x="111" y="605"/>
                  <a:pt x="112" y="604"/>
                </a:cubicBezTo>
                <a:cubicBezTo>
                  <a:pt x="178" y="568"/>
                  <a:pt x="178" y="568"/>
                  <a:pt x="178" y="568"/>
                </a:cubicBezTo>
                <a:cubicBezTo>
                  <a:pt x="178" y="568"/>
                  <a:pt x="178" y="568"/>
                  <a:pt x="179" y="568"/>
                </a:cubicBezTo>
                <a:cubicBezTo>
                  <a:pt x="179" y="568"/>
                  <a:pt x="180" y="568"/>
                  <a:pt x="180" y="568"/>
                </a:cubicBezTo>
                <a:cubicBezTo>
                  <a:pt x="180" y="568"/>
                  <a:pt x="180" y="568"/>
                  <a:pt x="180" y="568"/>
                </a:cubicBezTo>
                <a:cubicBezTo>
                  <a:pt x="180" y="649"/>
                  <a:pt x="180" y="649"/>
                  <a:pt x="180" y="649"/>
                </a:cubicBezTo>
                <a:cubicBezTo>
                  <a:pt x="180" y="649"/>
                  <a:pt x="180" y="649"/>
                  <a:pt x="180" y="649"/>
                </a:cubicBezTo>
                <a:cubicBezTo>
                  <a:pt x="180" y="649"/>
                  <a:pt x="179" y="649"/>
                  <a:pt x="179" y="649"/>
                </a:cubicBezTo>
                <a:close/>
                <a:moveTo>
                  <a:pt x="194" y="650"/>
                </a:moveTo>
                <a:cubicBezTo>
                  <a:pt x="194" y="650"/>
                  <a:pt x="194" y="650"/>
                  <a:pt x="193" y="650"/>
                </a:cubicBezTo>
                <a:cubicBezTo>
                  <a:pt x="193" y="650"/>
                  <a:pt x="193" y="650"/>
                  <a:pt x="193" y="650"/>
                </a:cubicBezTo>
                <a:cubicBezTo>
                  <a:pt x="193" y="567"/>
                  <a:pt x="193" y="567"/>
                  <a:pt x="193" y="567"/>
                </a:cubicBezTo>
                <a:cubicBezTo>
                  <a:pt x="193" y="567"/>
                  <a:pt x="193" y="567"/>
                  <a:pt x="193" y="567"/>
                </a:cubicBezTo>
                <a:cubicBezTo>
                  <a:pt x="194" y="566"/>
                  <a:pt x="194" y="566"/>
                  <a:pt x="194" y="566"/>
                </a:cubicBezTo>
                <a:cubicBezTo>
                  <a:pt x="195" y="566"/>
                  <a:pt x="195" y="566"/>
                  <a:pt x="195" y="567"/>
                </a:cubicBezTo>
                <a:cubicBezTo>
                  <a:pt x="262" y="604"/>
                  <a:pt x="262" y="604"/>
                  <a:pt x="262" y="604"/>
                </a:cubicBezTo>
                <a:cubicBezTo>
                  <a:pt x="262" y="605"/>
                  <a:pt x="263" y="606"/>
                  <a:pt x="263" y="606"/>
                </a:cubicBezTo>
                <a:cubicBezTo>
                  <a:pt x="263" y="607"/>
                  <a:pt x="263" y="608"/>
                  <a:pt x="262" y="608"/>
                </a:cubicBezTo>
                <a:cubicBezTo>
                  <a:pt x="196" y="650"/>
                  <a:pt x="196" y="650"/>
                  <a:pt x="196" y="650"/>
                </a:cubicBezTo>
                <a:cubicBezTo>
                  <a:pt x="195" y="650"/>
                  <a:pt x="195" y="650"/>
                  <a:pt x="194" y="650"/>
                </a:cubicBezTo>
                <a:close/>
                <a:moveTo>
                  <a:pt x="270" y="702"/>
                </a:moveTo>
                <a:cubicBezTo>
                  <a:pt x="269" y="702"/>
                  <a:pt x="269" y="702"/>
                  <a:pt x="268" y="702"/>
                </a:cubicBezTo>
                <a:cubicBezTo>
                  <a:pt x="268" y="702"/>
                  <a:pt x="268" y="702"/>
                  <a:pt x="267" y="702"/>
                </a:cubicBezTo>
                <a:cubicBezTo>
                  <a:pt x="203" y="663"/>
                  <a:pt x="203" y="663"/>
                  <a:pt x="203" y="663"/>
                </a:cubicBezTo>
                <a:cubicBezTo>
                  <a:pt x="203" y="663"/>
                  <a:pt x="202" y="662"/>
                  <a:pt x="202" y="661"/>
                </a:cubicBezTo>
                <a:cubicBezTo>
                  <a:pt x="202" y="660"/>
                  <a:pt x="202" y="660"/>
                  <a:pt x="203" y="659"/>
                </a:cubicBezTo>
                <a:cubicBezTo>
                  <a:pt x="267" y="619"/>
                  <a:pt x="267" y="619"/>
                  <a:pt x="267" y="619"/>
                </a:cubicBezTo>
                <a:cubicBezTo>
                  <a:pt x="268" y="619"/>
                  <a:pt x="268" y="619"/>
                  <a:pt x="268" y="619"/>
                </a:cubicBezTo>
                <a:cubicBezTo>
                  <a:pt x="269" y="619"/>
                  <a:pt x="269" y="619"/>
                  <a:pt x="270" y="619"/>
                </a:cubicBezTo>
                <a:cubicBezTo>
                  <a:pt x="270" y="619"/>
                  <a:pt x="271" y="620"/>
                  <a:pt x="271" y="621"/>
                </a:cubicBezTo>
                <a:cubicBezTo>
                  <a:pt x="271" y="700"/>
                  <a:pt x="271" y="700"/>
                  <a:pt x="271" y="700"/>
                </a:cubicBezTo>
                <a:cubicBezTo>
                  <a:pt x="271" y="700"/>
                  <a:pt x="270" y="701"/>
                  <a:pt x="270" y="702"/>
                </a:cubicBezTo>
                <a:close/>
                <a:moveTo>
                  <a:pt x="201" y="556"/>
                </a:moveTo>
                <a:cubicBezTo>
                  <a:pt x="200" y="556"/>
                  <a:pt x="200" y="555"/>
                  <a:pt x="199" y="555"/>
                </a:cubicBezTo>
                <a:cubicBezTo>
                  <a:pt x="199" y="555"/>
                  <a:pt x="198" y="554"/>
                  <a:pt x="198" y="553"/>
                </a:cubicBezTo>
                <a:cubicBezTo>
                  <a:pt x="198" y="553"/>
                  <a:pt x="198" y="552"/>
                  <a:pt x="199" y="551"/>
                </a:cubicBezTo>
                <a:cubicBezTo>
                  <a:pt x="275" y="506"/>
                  <a:pt x="275" y="506"/>
                  <a:pt x="275" y="506"/>
                </a:cubicBezTo>
                <a:cubicBezTo>
                  <a:pt x="275" y="506"/>
                  <a:pt x="276" y="505"/>
                  <a:pt x="277" y="505"/>
                </a:cubicBezTo>
                <a:cubicBezTo>
                  <a:pt x="277" y="505"/>
                  <a:pt x="278" y="506"/>
                  <a:pt x="279" y="506"/>
                </a:cubicBezTo>
                <a:cubicBezTo>
                  <a:pt x="356" y="552"/>
                  <a:pt x="356" y="552"/>
                  <a:pt x="356" y="552"/>
                </a:cubicBezTo>
                <a:cubicBezTo>
                  <a:pt x="356" y="552"/>
                  <a:pt x="357" y="553"/>
                  <a:pt x="357" y="554"/>
                </a:cubicBezTo>
                <a:cubicBezTo>
                  <a:pt x="357" y="555"/>
                  <a:pt x="356" y="556"/>
                  <a:pt x="356" y="556"/>
                </a:cubicBezTo>
                <a:cubicBezTo>
                  <a:pt x="278" y="599"/>
                  <a:pt x="278" y="599"/>
                  <a:pt x="278" y="599"/>
                </a:cubicBezTo>
                <a:cubicBezTo>
                  <a:pt x="277" y="599"/>
                  <a:pt x="277" y="599"/>
                  <a:pt x="277" y="599"/>
                </a:cubicBezTo>
                <a:cubicBezTo>
                  <a:pt x="276" y="599"/>
                  <a:pt x="276" y="599"/>
                  <a:pt x="276" y="599"/>
                </a:cubicBezTo>
                <a:lnTo>
                  <a:pt x="201" y="556"/>
                </a:lnTo>
                <a:close/>
                <a:moveTo>
                  <a:pt x="283" y="700"/>
                </a:moveTo>
                <a:cubicBezTo>
                  <a:pt x="283" y="621"/>
                  <a:pt x="283" y="621"/>
                  <a:pt x="283" y="621"/>
                </a:cubicBezTo>
                <a:cubicBezTo>
                  <a:pt x="283" y="620"/>
                  <a:pt x="283" y="619"/>
                  <a:pt x="284" y="619"/>
                </a:cubicBezTo>
                <a:cubicBezTo>
                  <a:pt x="284" y="619"/>
                  <a:pt x="285" y="618"/>
                  <a:pt x="285" y="618"/>
                </a:cubicBezTo>
                <a:cubicBezTo>
                  <a:pt x="285" y="618"/>
                  <a:pt x="286" y="619"/>
                  <a:pt x="286" y="619"/>
                </a:cubicBezTo>
                <a:cubicBezTo>
                  <a:pt x="351" y="659"/>
                  <a:pt x="351" y="659"/>
                  <a:pt x="351" y="659"/>
                </a:cubicBezTo>
                <a:cubicBezTo>
                  <a:pt x="351" y="659"/>
                  <a:pt x="351" y="659"/>
                  <a:pt x="352" y="659"/>
                </a:cubicBezTo>
                <a:cubicBezTo>
                  <a:pt x="283" y="701"/>
                  <a:pt x="283" y="701"/>
                  <a:pt x="283" y="701"/>
                </a:cubicBezTo>
                <a:cubicBezTo>
                  <a:pt x="283" y="700"/>
                  <a:pt x="283" y="700"/>
                  <a:pt x="283" y="700"/>
                </a:cubicBezTo>
                <a:close/>
                <a:moveTo>
                  <a:pt x="288" y="808"/>
                </a:moveTo>
                <a:cubicBezTo>
                  <a:pt x="288" y="808"/>
                  <a:pt x="287" y="807"/>
                  <a:pt x="287" y="807"/>
                </a:cubicBezTo>
                <a:cubicBezTo>
                  <a:pt x="286" y="807"/>
                  <a:pt x="286" y="806"/>
                  <a:pt x="286" y="805"/>
                </a:cubicBezTo>
                <a:cubicBezTo>
                  <a:pt x="286" y="726"/>
                  <a:pt x="286" y="726"/>
                  <a:pt x="286" y="726"/>
                </a:cubicBezTo>
                <a:cubicBezTo>
                  <a:pt x="286" y="725"/>
                  <a:pt x="286" y="724"/>
                  <a:pt x="287" y="724"/>
                </a:cubicBezTo>
                <a:cubicBezTo>
                  <a:pt x="287" y="724"/>
                  <a:pt x="288" y="724"/>
                  <a:pt x="288" y="724"/>
                </a:cubicBezTo>
                <a:cubicBezTo>
                  <a:pt x="289" y="724"/>
                  <a:pt x="289" y="724"/>
                  <a:pt x="289" y="724"/>
                </a:cubicBezTo>
                <a:cubicBezTo>
                  <a:pt x="356" y="762"/>
                  <a:pt x="356" y="762"/>
                  <a:pt x="356" y="762"/>
                </a:cubicBezTo>
                <a:cubicBezTo>
                  <a:pt x="356" y="762"/>
                  <a:pt x="357" y="763"/>
                  <a:pt x="357" y="764"/>
                </a:cubicBezTo>
                <a:cubicBezTo>
                  <a:pt x="357" y="764"/>
                  <a:pt x="356" y="765"/>
                  <a:pt x="356" y="766"/>
                </a:cubicBezTo>
                <a:cubicBezTo>
                  <a:pt x="289" y="807"/>
                  <a:pt x="289" y="807"/>
                  <a:pt x="289" y="807"/>
                </a:cubicBezTo>
                <a:cubicBezTo>
                  <a:pt x="289" y="807"/>
                  <a:pt x="289" y="808"/>
                  <a:pt x="288" y="808"/>
                </a:cubicBezTo>
                <a:close/>
                <a:moveTo>
                  <a:pt x="363" y="859"/>
                </a:moveTo>
                <a:cubicBezTo>
                  <a:pt x="363" y="859"/>
                  <a:pt x="363" y="859"/>
                  <a:pt x="362" y="859"/>
                </a:cubicBezTo>
                <a:cubicBezTo>
                  <a:pt x="362" y="859"/>
                  <a:pt x="362" y="859"/>
                  <a:pt x="361" y="859"/>
                </a:cubicBezTo>
                <a:cubicBezTo>
                  <a:pt x="297" y="820"/>
                  <a:pt x="297" y="820"/>
                  <a:pt x="297" y="820"/>
                </a:cubicBezTo>
                <a:cubicBezTo>
                  <a:pt x="296" y="820"/>
                  <a:pt x="296" y="819"/>
                  <a:pt x="296" y="818"/>
                </a:cubicBezTo>
                <a:cubicBezTo>
                  <a:pt x="296" y="818"/>
                  <a:pt x="296" y="817"/>
                  <a:pt x="297" y="817"/>
                </a:cubicBezTo>
                <a:cubicBezTo>
                  <a:pt x="361" y="776"/>
                  <a:pt x="361" y="776"/>
                  <a:pt x="361" y="776"/>
                </a:cubicBezTo>
                <a:cubicBezTo>
                  <a:pt x="362" y="776"/>
                  <a:pt x="362" y="776"/>
                  <a:pt x="362" y="776"/>
                </a:cubicBezTo>
                <a:cubicBezTo>
                  <a:pt x="363" y="776"/>
                  <a:pt x="363" y="776"/>
                  <a:pt x="363" y="776"/>
                </a:cubicBezTo>
                <a:cubicBezTo>
                  <a:pt x="364" y="777"/>
                  <a:pt x="365" y="777"/>
                  <a:pt x="365" y="778"/>
                </a:cubicBezTo>
                <a:cubicBezTo>
                  <a:pt x="365" y="857"/>
                  <a:pt x="365" y="857"/>
                  <a:pt x="365" y="857"/>
                </a:cubicBezTo>
                <a:cubicBezTo>
                  <a:pt x="365" y="858"/>
                  <a:pt x="364" y="858"/>
                  <a:pt x="363" y="859"/>
                </a:cubicBezTo>
                <a:close/>
                <a:moveTo>
                  <a:pt x="445" y="820"/>
                </a:moveTo>
                <a:cubicBezTo>
                  <a:pt x="380" y="859"/>
                  <a:pt x="380" y="859"/>
                  <a:pt x="380" y="859"/>
                </a:cubicBezTo>
                <a:cubicBezTo>
                  <a:pt x="380" y="859"/>
                  <a:pt x="379" y="859"/>
                  <a:pt x="379" y="859"/>
                </a:cubicBezTo>
                <a:cubicBezTo>
                  <a:pt x="378" y="859"/>
                  <a:pt x="378" y="859"/>
                  <a:pt x="378" y="859"/>
                </a:cubicBezTo>
                <a:cubicBezTo>
                  <a:pt x="377" y="858"/>
                  <a:pt x="377" y="858"/>
                  <a:pt x="377" y="857"/>
                </a:cubicBezTo>
                <a:cubicBezTo>
                  <a:pt x="377" y="778"/>
                  <a:pt x="377" y="778"/>
                  <a:pt x="377" y="778"/>
                </a:cubicBezTo>
                <a:cubicBezTo>
                  <a:pt x="377" y="777"/>
                  <a:pt x="377" y="776"/>
                  <a:pt x="378" y="776"/>
                </a:cubicBezTo>
                <a:cubicBezTo>
                  <a:pt x="378" y="776"/>
                  <a:pt x="378" y="776"/>
                  <a:pt x="379" y="776"/>
                </a:cubicBezTo>
                <a:cubicBezTo>
                  <a:pt x="379" y="776"/>
                  <a:pt x="380" y="776"/>
                  <a:pt x="380" y="776"/>
                </a:cubicBezTo>
                <a:cubicBezTo>
                  <a:pt x="445" y="816"/>
                  <a:pt x="445" y="816"/>
                  <a:pt x="445" y="816"/>
                </a:cubicBezTo>
                <a:cubicBezTo>
                  <a:pt x="446" y="816"/>
                  <a:pt x="446" y="817"/>
                  <a:pt x="446" y="818"/>
                </a:cubicBezTo>
                <a:cubicBezTo>
                  <a:pt x="446" y="819"/>
                  <a:pt x="446" y="820"/>
                  <a:pt x="445" y="820"/>
                </a:cubicBezTo>
                <a:close/>
                <a:moveTo>
                  <a:pt x="453" y="725"/>
                </a:moveTo>
                <a:cubicBezTo>
                  <a:pt x="453" y="725"/>
                  <a:pt x="454" y="725"/>
                  <a:pt x="454" y="726"/>
                </a:cubicBezTo>
                <a:cubicBezTo>
                  <a:pt x="455" y="726"/>
                  <a:pt x="455" y="727"/>
                  <a:pt x="455" y="728"/>
                </a:cubicBezTo>
                <a:cubicBezTo>
                  <a:pt x="455" y="804"/>
                  <a:pt x="455" y="804"/>
                  <a:pt x="455" y="804"/>
                </a:cubicBezTo>
                <a:cubicBezTo>
                  <a:pt x="455" y="805"/>
                  <a:pt x="455" y="806"/>
                  <a:pt x="454" y="806"/>
                </a:cubicBezTo>
                <a:cubicBezTo>
                  <a:pt x="454" y="806"/>
                  <a:pt x="453" y="807"/>
                  <a:pt x="453" y="807"/>
                </a:cubicBezTo>
                <a:cubicBezTo>
                  <a:pt x="452" y="807"/>
                  <a:pt x="452" y="806"/>
                  <a:pt x="452" y="806"/>
                </a:cubicBezTo>
                <a:cubicBezTo>
                  <a:pt x="386" y="766"/>
                  <a:pt x="386" y="766"/>
                  <a:pt x="386" y="766"/>
                </a:cubicBezTo>
                <a:cubicBezTo>
                  <a:pt x="385" y="765"/>
                  <a:pt x="385" y="764"/>
                  <a:pt x="385" y="764"/>
                </a:cubicBezTo>
                <a:cubicBezTo>
                  <a:pt x="385" y="763"/>
                  <a:pt x="385" y="762"/>
                  <a:pt x="386" y="762"/>
                </a:cubicBezTo>
                <a:cubicBezTo>
                  <a:pt x="452" y="726"/>
                  <a:pt x="452" y="726"/>
                  <a:pt x="452" y="726"/>
                </a:cubicBezTo>
                <a:cubicBezTo>
                  <a:pt x="452" y="725"/>
                  <a:pt x="453" y="725"/>
                  <a:pt x="453" y="725"/>
                </a:cubicBezTo>
                <a:close/>
                <a:moveTo>
                  <a:pt x="450" y="709"/>
                </a:moveTo>
                <a:cubicBezTo>
                  <a:pt x="450" y="710"/>
                  <a:pt x="451" y="710"/>
                  <a:pt x="451" y="711"/>
                </a:cubicBezTo>
                <a:cubicBezTo>
                  <a:pt x="451" y="712"/>
                  <a:pt x="450" y="713"/>
                  <a:pt x="450" y="713"/>
                </a:cubicBezTo>
                <a:cubicBezTo>
                  <a:pt x="372" y="756"/>
                  <a:pt x="372" y="756"/>
                  <a:pt x="372" y="756"/>
                </a:cubicBezTo>
                <a:cubicBezTo>
                  <a:pt x="371" y="756"/>
                  <a:pt x="371" y="756"/>
                  <a:pt x="371" y="756"/>
                </a:cubicBezTo>
                <a:cubicBezTo>
                  <a:pt x="370" y="756"/>
                  <a:pt x="370" y="756"/>
                  <a:pt x="370" y="756"/>
                </a:cubicBezTo>
                <a:cubicBezTo>
                  <a:pt x="294" y="713"/>
                  <a:pt x="294" y="713"/>
                  <a:pt x="294" y="713"/>
                </a:cubicBezTo>
                <a:cubicBezTo>
                  <a:pt x="294" y="713"/>
                  <a:pt x="294" y="713"/>
                  <a:pt x="293" y="713"/>
                </a:cubicBezTo>
                <a:cubicBezTo>
                  <a:pt x="293" y="712"/>
                  <a:pt x="293" y="712"/>
                  <a:pt x="292" y="712"/>
                </a:cubicBezTo>
                <a:cubicBezTo>
                  <a:pt x="365" y="668"/>
                  <a:pt x="365" y="668"/>
                  <a:pt x="365" y="668"/>
                </a:cubicBezTo>
                <a:cubicBezTo>
                  <a:pt x="368" y="667"/>
                  <a:pt x="369" y="665"/>
                  <a:pt x="371" y="663"/>
                </a:cubicBezTo>
                <a:cubicBezTo>
                  <a:pt x="371" y="663"/>
                  <a:pt x="372" y="663"/>
                  <a:pt x="373" y="663"/>
                </a:cubicBezTo>
                <a:lnTo>
                  <a:pt x="450" y="709"/>
                </a:lnTo>
                <a:close/>
                <a:moveTo>
                  <a:pt x="370" y="435"/>
                </a:moveTo>
                <a:cubicBezTo>
                  <a:pt x="369" y="436"/>
                  <a:pt x="369" y="436"/>
                  <a:pt x="368" y="436"/>
                </a:cubicBezTo>
                <a:cubicBezTo>
                  <a:pt x="368" y="436"/>
                  <a:pt x="368" y="436"/>
                  <a:pt x="367" y="435"/>
                </a:cubicBezTo>
                <a:cubicBezTo>
                  <a:pt x="292" y="393"/>
                  <a:pt x="292" y="393"/>
                  <a:pt x="292" y="393"/>
                </a:cubicBezTo>
                <a:cubicBezTo>
                  <a:pt x="292" y="392"/>
                  <a:pt x="292" y="392"/>
                  <a:pt x="291" y="392"/>
                </a:cubicBezTo>
                <a:cubicBezTo>
                  <a:pt x="290" y="392"/>
                  <a:pt x="290" y="391"/>
                  <a:pt x="290" y="390"/>
                </a:cubicBezTo>
                <a:cubicBezTo>
                  <a:pt x="290" y="389"/>
                  <a:pt x="290" y="388"/>
                  <a:pt x="291" y="388"/>
                </a:cubicBezTo>
                <a:cubicBezTo>
                  <a:pt x="366" y="343"/>
                  <a:pt x="366" y="343"/>
                  <a:pt x="366" y="343"/>
                </a:cubicBezTo>
                <a:cubicBezTo>
                  <a:pt x="367" y="342"/>
                  <a:pt x="368" y="342"/>
                  <a:pt x="368" y="342"/>
                </a:cubicBezTo>
                <a:cubicBezTo>
                  <a:pt x="369" y="342"/>
                  <a:pt x="370" y="342"/>
                  <a:pt x="371" y="343"/>
                </a:cubicBezTo>
                <a:cubicBezTo>
                  <a:pt x="447" y="389"/>
                  <a:pt x="447" y="389"/>
                  <a:pt x="447" y="389"/>
                </a:cubicBezTo>
                <a:cubicBezTo>
                  <a:pt x="448" y="389"/>
                  <a:pt x="449" y="390"/>
                  <a:pt x="449" y="391"/>
                </a:cubicBezTo>
                <a:cubicBezTo>
                  <a:pt x="449" y="392"/>
                  <a:pt x="448" y="392"/>
                  <a:pt x="447" y="393"/>
                </a:cubicBezTo>
                <a:lnTo>
                  <a:pt x="370" y="435"/>
                </a:lnTo>
                <a:close/>
                <a:moveTo>
                  <a:pt x="443" y="499"/>
                </a:moveTo>
                <a:cubicBezTo>
                  <a:pt x="378" y="538"/>
                  <a:pt x="378" y="538"/>
                  <a:pt x="378" y="538"/>
                </a:cubicBezTo>
                <a:cubicBezTo>
                  <a:pt x="377" y="539"/>
                  <a:pt x="377" y="539"/>
                  <a:pt x="377" y="539"/>
                </a:cubicBezTo>
                <a:cubicBezTo>
                  <a:pt x="376" y="539"/>
                  <a:pt x="376" y="539"/>
                  <a:pt x="375" y="538"/>
                </a:cubicBezTo>
                <a:cubicBezTo>
                  <a:pt x="375" y="538"/>
                  <a:pt x="374" y="537"/>
                  <a:pt x="374" y="536"/>
                </a:cubicBezTo>
                <a:cubicBezTo>
                  <a:pt x="374" y="458"/>
                  <a:pt x="374" y="458"/>
                  <a:pt x="374" y="458"/>
                </a:cubicBezTo>
                <a:cubicBezTo>
                  <a:pt x="374" y="457"/>
                  <a:pt x="375" y="456"/>
                  <a:pt x="375" y="456"/>
                </a:cubicBezTo>
                <a:cubicBezTo>
                  <a:pt x="376" y="455"/>
                  <a:pt x="376" y="455"/>
                  <a:pt x="377" y="455"/>
                </a:cubicBezTo>
                <a:cubicBezTo>
                  <a:pt x="377" y="455"/>
                  <a:pt x="377" y="455"/>
                  <a:pt x="378" y="456"/>
                </a:cubicBezTo>
                <a:cubicBezTo>
                  <a:pt x="443" y="496"/>
                  <a:pt x="443" y="496"/>
                  <a:pt x="443" y="496"/>
                </a:cubicBezTo>
                <a:cubicBezTo>
                  <a:pt x="443" y="496"/>
                  <a:pt x="444" y="497"/>
                  <a:pt x="444" y="498"/>
                </a:cubicBezTo>
                <a:cubicBezTo>
                  <a:pt x="444" y="498"/>
                  <a:pt x="443" y="499"/>
                  <a:pt x="443" y="499"/>
                </a:cubicBezTo>
                <a:close/>
                <a:moveTo>
                  <a:pt x="451" y="486"/>
                </a:moveTo>
                <a:cubicBezTo>
                  <a:pt x="450" y="486"/>
                  <a:pt x="450" y="486"/>
                  <a:pt x="449" y="486"/>
                </a:cubicBezTo>
                <a:cubicBezTo>
                  <a:pt x="384" y="445"/>
                  <a:pt x="384" y="445"/>
                  <a:pt x="384" y="445"/>
                </a:cubicBezTo>
                <a:cubicBezTo>
                  <a:pt x="383" y="445"/>
                  <a:pt x="382" y="444"/>
                  <a:pt x="382" y="443"/>
                </a:cubicBezTo>
                <a:cubicBezTo>
                  <a:pt x="382" y="442"/>
                  <a:pt x="383" y="442"/>
                  <a:pt x="384" y="441"/>
                </a:cubicBezTo>
                <a:cubicBezTo>
                  <a:pt x="450" y="405"/>
                  <a:pt x="450" y="405"/>
                  <a:pt x="450" y="405"/>
                </a:cubicBezTo>
                <a:cubicBezTo>
                  <a:pt x="450" y="405"/>
                  <a:pt x="450" y="405"/>
                  <a:pt x="451" y="405"/>
                </a:cubicBezTo>
                <a:cubicBezTo>
                  <a:pt x="451" y="405"/>
                  <a:pt x="451" y="405"/>
                  <a:pt x="452" y="405"/>
                </a:cubicBezTo>
                <a:cubicBezTo>
                  <a:pt x="452" y="405"/>
                  <a:pt x="452" y="405"/>
                  <a:pt x="452" y="405"/>
                </a:cubicBezTo>
                <a:cubicBezTo>
                  <a:pt x="452" y="486"/>
                  <a:pt x="452" y="486"/>
                  <a:pt x="452" y="486"/>
                </a:cubicBezTo>
                <a:cubicBezTo>
                  <a:pt x="452" y="486"/>
                  <a:pt x="452" y="486"/>
                  <a:pt x="452" y="486"/>
                </a:cubicBezTo>
                <a:cubicBezTo>
                  <a:pt x="451" y="486"/>
                  <a:pt x="451" y="486"/>
                  <a:pt x="451" y="486"/>
                </a:cubicBezTo>
                <a:close/>
                <a:moveTo>
                  <a:pt x="466" y="487"/>
                </a:moveTo>
                <a:cubicBezTo>
                  <a:pt x="466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03"/>
                  <a:pt x="465" y="403"/>
                  <a:pt x="465" y="403"/>
                </a:cubicBezTo>
                <a:cubicBezTo>
                  <a:pt x="465" y="403"/>
                  <a:pt x="465" y="403"/>
                  <a:pt x="465" y="403"/>
                </a:cubicBezTo>
                <a:cubicBezTo>
                  <a:pt x="465" y="403"/>
                  <a:pt x="466" y="403"/>
                  <a:pt x="466" y="403"/>
                </a:cubicBezTo>
                <a:cubicBezTo>
                  <a:pt x="467" y="403"/>
                  <a:pt x="467" y="403"/>
                  <a:pt x="467" y="403"/>
                </a:cubicBezTo>
                <a:cubicBezTo>
                  <a:pt x="534" y="441"/>
                  <a:pt x="534" y="441"/>
                  <a:pt x="534" y="441"/>
                </a:cubicBezTo>
                <a:cubicBezTo>
                  <a:pt x="534" y="442"/>
                  <a:pt x="535" y="442"/>
                  <a:pt x="535" y="443"/>
                </a:cubicBezTo>
                <a:cubicBezTo>
                  <a:pt x="535" y="444"/>
                  <a:pt x="534" y="445"/>
                  <a:pt x="534" y="445"/>
                </a:cubicBezTo>
                <a:cubicBezTo>
                  <a:pt x="467" y="487"/>
                  <a:pt x="467" y="487"/>
                  <a:pt x="467" y="487"/>
                </a:cubicBezTo>
                <a:cubicBezTo>
                  <a:pt x="467" y="487"/>
                  <a:pt x="467" y="487"/>
                  <a:pt x="466" y="487"/>
                </a:cubicBezTo>
                <a:close/>
                <a:moveTo>
                  <a:pt x="541" y="538"/>
                </a:moveTo>
                <a:cubicBezTo>
                  <a:pt x="541" y="539"/>
                  <a:pt x="541" y="539"/>
                  <a:pt x="540" y="539"/>
                </a:cubicBezTo>
                <a:cubicBezTo>
                  <a:pt x="540" y="539"/>
                  <a:pt x="539" y="539"/>
                  <a:pt x="539" y="538"/>
                </a:cubicBezTo>
                <a:cubicBezTo>
                  <a:pt x="475" y="500"/>
                  <a:pt x="475" y="500"/>
                  <a:pt x="475" y="500"/>
                </a:cubicBezTo>
                <a:cubicBezTo>
                  <a:pt x="474" y="500"/>
                  <a:pt x="474" y="499"/>
                  <a:pt x="474" y="498"/>
                </a:cubicBezTo>
                <a:cubicBezTo>
                  <a:pt x="474" y="497"/>
                  <a:pt x="474" y="497"/>
                  <a:pt x="475" y="496"/>
                </a:cubicBezTo>
                <a:cubicBezTo>
                  <a:pt x="539" y="456"/>
                  <a:pt x="539" y="456"/>
                  <a:pt x="539" y="456"/>
                </a:cubicBezTo>
                <a:cubicBezTo>
                  <a:pt x="539" y="456"/>
                  <a:pt x="540" y="455"/>
                  <a:pt x="540" y="455"/>
                </a:cubicBezTo>
                <a:cubicBezTo>
                  <a:pt x="541" y="455"/>
                  <a:pt x="541" y="456"/>
                  <a:pt x="541" y="456"/>
                </a:cubicBezTo>
                <a:cubicBezTo>
                  <a:pt x="542" y="456"/>
                  <a:pt x="543" y="457"/>
                  <a:pt x="543" y="458"/>
                </a:cubicBezTo>
                <a:cubicBezTo>
                  <a:pt x="543" y="536"/>
                  <a:pt x="543" y="536"/>
                  <a:pt x="543" y="536"/>
                </a:cubicBezTo>
                <a:cubicBezTo>
                  <a:pt x="543" y="537"/>
                  <a:pt x="542" y="538"/>
                  <a:pt x="541" y="538"/>
                </a:cubicBezTo>
                <a:close/>
                <a:moveTo>
                  <a:pt x="549" y="436"/>
                </a:moveTo>
                <a:cubicBezTo>
                  <a:pt x="548" y="436"/>
                  <a:pt x="548" y="436"/>
                  <a:pt x="547" y="435"/>
                </a:cubicBezTo>
                <a:cubicBezTo>
                  <a:pt x="472" y="393"/>
                  <a:pt x="472" y="393"/>
                  <a:pt x="472" y="393"/>
                </a:cubicBezTo>
                <a:cubicBezTo>
                  <a:pt x="472" y="392"/>
                  <a:pt x="472" y="392"/>
                  <a:pt x="471" y="392"/>
                </a:cubicBezTo>
                <a:cubicBezTo>
                  <a:pt x="470" y="392"/>
                  <a:pt x="470" y="391"/>
                  <a:pt x="470" y="390"/>
                </a:cubicBezTo>
                <a:cubicBezTo>
                  <a:pt x="470" y="389"/>
                  <a:pt x="470" y="388"/>
                  <a:pt x="471" y="388"/>
                </a:cubicBezTo>
                <a:cubicBezTo>
                  <a:pt x="546" y="343"/>
                  <a:pt x="546" y="343"/>
                  <a:pt x="546" y="343"/>
                </a:cubicBezTo>
                <a:cubicBezTo>
                  <a:pt x="547" y="342"/>
                  <a:pt x="548" y="342"/>
                  <a:pt x="549" y="342"/>
                </a:cubicBezTo>
                <a:cubicBezTo>
                  <a:pt x="549" y="342"/>
                  <a:pt x="550" y="342"/>
                  <a:pt x="551" y="343"/>
                </a:cubicBezTo>
                <a:cubicBezTo>
                  <a:pt x="628" y="389"/>
                  <a:pt x="628" y="389"/>
                  <a:pt x="628" y="389"/>
                </a:cubicBezTo>
                <a:cubicBezTo>
                  <a:pt x="628" y="389"/>
                  <a:pt x="629" y="390"/>
                  <a:pt x="629" y="391"/>
                </a:cubicBezTo>
                <a:cubicBezTo>
                  <a:pt x="629" y="392"/>
                  <a:pt x="628" y="392"/>
                  <a:pt x="627" y="393"/>
                </a:cubicBezTo>
                <a:cubicBezTo>
                  <a:pt x="550" y="435"/>
                  <a:pt x="550" y="435"/>
                  <a:pt x="550" y="435"/>
                </a:cubicBezTo>
                <a:cubicBezTo>
                  <a:pt x="549" y="436"/>
                  <a:pt x="549" y="436"/>
                  <a:pt x="549" y="436"/>
                </a:cubicBezTo>
                <a:close/>
                <a:moveTo>
                  <a:pt x="623" y="499"/>
                </a:moveTo>
                <a:cubicBezTo>
                  <a:pt x="558" y="538"/>
                  <a:pt x="558" y="538"/>
                  <a:pt x="558" y="538"/>
                </a:cubicBezTo>
                <a:cubicBezTo>
                  <a:pt x="558" y="539"/>
                  <a:pt x="557" y="539"/>
                  <a:pt x="557" y="539"/>
                </a:cubicBezTo>
                <a:cubicBezTo>
                  <a:pt x="556" y="539"/>
                  <a:pt x="556" y="539"/>
                  <a:pt x="556" y="538"/>
                </a:cubicBezTo>
                <a:cubicBezTo>
                  <a:pt x="555" y="538"/>
                  <a:pt x="554" y="537"/>
                  <a:pt x="554" y="536"/>
                </a:cubicBezTo>
                <a:cubicBezTo>
                  <a:pt x="554" y="458"/>
                  <a:pt x="554" y="458"/>
                  <a:pt x="554" y="458"/>
                </a:cubicBezTo>
                <a:cubicBezTo>
                  <a:pt x="554" y="457"/>
                  <a:pt x="555" y="456"/>
                  <a:pt x="556" y="456"/>
                </a:cubicBezTo>
                <a:cubicBezTo>
                  <a:pt x="556" y="455"/>
                  <a:pt x="556" y="455"/>
                  <a:pt x="557" y="455"/>
                </a:cubicBezTo>
                <a:cubicBezTo>
                  <a:pt x="557" y="455"/>
                  <a:pt x="558" y="455"/>
                  <a:pt x="558" y="456"/>
                </a:cubicBezTo>
                <a:cubicBezTo>
                  <a:pt x="623" y="496"/>
                  <a:pt x="623" y="496"/>
                  <a:pt x="623" y="496"/>
                </a:cubicBezTo>
                <a:cubicBezTo>
                  <a:pt x="623" y="496"/>
                  <a:pt x="624" y="497"/>
                  <a:pt x="624" y="498"/>
                </a:cubicBezTo>
                <a:cubicBezTo>
                  <a:pt x="624" y="498"/>
                  <a:pt x="623" y="499"/>
                  <a:pt x="623" y="499"/>
                </a:cubicBezTo>
                <a:close/>
                <a:moveTo>
                  <a:pt x="633" y="484"/>
                </a:moveTo>
                <a:cubicBezTo>
                  <a:pt x="633" y="485"/>
                  <a:pt x="633" y="485"/>
                  <a:pt x="632" y="486"/>
                </a:cubicBezTo>
                <a:cubicBezTo>
                  <a:pt x="632" y="486"/>
                  <a:pt x="631" y="486"/>
                  <a:pt x="631" y="486"/>
                </a:cubicBezTo>
                <a:cubicBezTo>
                  <a:pt x="630" y="486"/>
                  <a:pt x="630" y="486"/>
                  <a:pt x="630" y="486"/>
                </a:cubicBezTo>
                <a:cubicBezTo>
                  <a:pt x="564" y="445"/>
                  <a:pt x="564" y="445"/>
                  <a:pt x="564" y="445"/>
                </a:cubicBezTo>
                <a:cubicBezTo>
                  <a:pt x="563" y="445"/>
                  <a:pt x="563" y="444"/>
                  <a:pt x="563" y="443"/>
                </a:cubicBezTo>
                <a:cubicBezTo>
                  <a:pt x="563" y="442"/>
                  <a:pt x="563" y="442"/>
                  <a:pt x="564" y="441"/>
                </a:cubicBezTo>
                <a:cubicBezTo>
                  <a:pt x="630" y="405"/>
                  <a:pt x="630" y="405"/>
                  <a:pt x="630" y="405"/>
                </a:cubicBezTo>
                <a:cubicBezTo>
                  <a:pt x="630" y="405"/>
                  <a:pt x="630" y="405"/>
                  <a:pt x="631" y="405"/>
                </a:cubicBezTo>
                <a:cubicBezTo>
                  <a:pt x="631" y="405"/>
                  <a:pt x="632" y="405"/>
                  <a:pt x="632" y="405"/>
                </a:cubicBezTo>
                <a:cubicBezTo>
                  <a:pt x="633" y="406"/>
                  <a:pt x="633" y="406"/>
                  <a:pt x="633" y="407"/>
                </a:cubicBezTo>
                <a:lnTo>
                  <a:pt x="633" y="484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13"/>
          <p:cNvSpPr txBox="1"/>
          <p:nvPr>
            <p:ph idx="1" type="body"/>
          </p:nvPr>
        </p:nvSpPr>
        <p:spPr>
          <a:xfrm>
            <a:off x="1640632" y="2485621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rial"/>
              <a:buNone/>
              <a:defRPr b="1" i="0" sz="5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6" name="Google Shape;496;p13"/>
          <p:cNvSpPr txBox="1"/>
          <p:nvPr>
            <p:ph idx="2" type="body"/>
          </p:nvPr>
        </p:nvSpPr>
        <p:spPr>
          <a:xfrm>
            <a:off x="1691856" y="3469356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7" name="Google Shape;497;p13"/>
          <p:cNvSpPr txBox="1"/>
          <p:nvPr>
            <p:ph idx="3" type="body"/>
          </p:nvPr>
        </p:nvSpPr>
        <p:spPr>
          <a:xfrm>
            <a:off x="1691856" y="4005064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498" name="Google Shape;498;p13"/>
          <p:cNvGrpSpPr/>
          <p:nvPr/>
        </p:nvGrpSpPr>
        <p:grpSpPr>
          <a:xfrm>
            <a:off x="2354920" y="2162176"/>
            <a:ext cx="977900" cy="1158875"/>
            <a:chOff x="1408907" y="2452688"/>
            <a:chExt cx="977900" cy="1158875"/>
          </a:xfrm>
        </p:grpSpPr>
        <p:sp>
          <p:nvSpPr>
            <p:cNvPr id="499" name="Google Shape;499;p13"/>
            <p:cNvSpPr/>
            <p:nvPr/>
          </p:nvSpPr>
          <p:spPr>
            <a:xfrm>
              <a:off x="1408907" y="2897188"/>
              <a:ext cx="719138" cy="714375"/>
            </a:xfrm>
            <a:custGeom>
              <a:rect b="b" l="l" r="r" t="t"/>
              <a:pathLst>
                <a:path extrusionOk="0" h="293" w="295">
                  <a:moveTo>
                    <a:pt x="284" y="0"/>
                  </a:moveTo>
                  <a:cubicBezTo>
                    <a:pt x="278" y="0"/>
                    <a:pt x="273" y="5"/>
                    <a:pt x="273" y="11"/>
                  </a:cubicBezTo>
                  <a:cubicBezTo>
                    <a:pt x="273" y="13"/>
                    <a:pt x="274" y="15"/>
                    <a:pt x="275" y="17"/>
                  </a:cubicBezTo>
                  <a:cubicBezTo>
                    <a:pt x="52" y="239"/>
                    <a:pt x="52" y="239"/>
                    <a:pt x="52" y="239"/>
                  </a:cubicBezTo>
                  <a:cubicBezTo>
                    <a:pt x="51" y="239"/>
                    <a:pt x="51" y="239"/>
                    <a:pt x="50" y="239"/>
                  </a:cubicBezTo>
                  <a:cubicBezTo>
                    <a:pt x="47" y="239"/>
                    <a:pt x="45" y="241"/>
                    <a:pt x="45" y="244"/>
                  </a:cubicBezTo>
                  <a:cubicBezTo>
                    <a:pt x="45" y="245"/>
                    <a:pt x="45" y="246"/>
                    <a:pt x="45" y="246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2" y="293"/>
                    <a:pt x="2" y="293"/>
                    <a:pt x="2" y="293"/>
                  </a:cubicBezTo>
                  <a:cubicBezTo>
                    <a:pt x="47" y="249"/>
                    <a:pt x="47" y="249"/>
                    <a:pt x="47" y="249"/>
                  </a:cubicBezTo>
                  <a:cubicBezTo>
                    <a:pt x="48" y="249"/>
                    <a:pt x="49" y="250"/>
                    <a:pt x="50" y="250"/>
                  </a:cubicBezTo>
                  <a:cubicBezTo>
                    <a:pt x="53" y="250"/>
                    <a:pt x="55" y="247"/>
                    <a:pt x="55" y="244"/>
                  </a:cubicBezTo>
                  <a:cubicBezTo>
                    <a:pt x="55" y="243"/>
                    <a:pt x="55" y="242"/>
                    <a:pt x="54" y="241"/>
                  </a:cubicBezTo>
                  <a:cubicBezTo>
                    <a:pt x="277" y="19"/>
                    <a:pt x="277" y="19"/>
                    <a:pt x="277" y="19"/>
                  </a:cubicBezTo>
                  <a:cubicBezTo>
                    <a:pt x="279" y="20"/>
                    <a:pt x="281" y="21"/>
                    <a:pt x="284" y="21"/>
                  </a:cubicBezTo>
                  <a:cubicBezTo>
                    <a:pt x="290" y="21"/>
                    <a:pt x="295" y="17"/>
                    <a:pt x="295" y="11"/>
                  </a:cubicBezTo>
                  <a:cubicBezTo>
                    <a:pt x="295" y="5"/>
                    <a:pt x="290" y="0"/>
                    <a:pt x="284" y="0"/>
                  </a:cubicBezTo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1691482" y="2452688"/>
              <a:ext cx="695325" cy="695325"/>
            </a:xfrm>
            <a:custGeom>
              <a:rect b="b" l="l" r="r" t="t"/>
              <a:pathLst>
                <a:path extrusionOk="0" h="285" w="285">
                  <a:moveTo>
                    <a:pt x="283" y="0"/>
                  </a:moveTo>
                  <a:cubicBezTo>
                    <a:pt x="64" y="219"/>
                    <a:pt x="64" y="219"/>
                    <a:pt x="64" y="219"/>
                  </a:cubicBezTo>
                  <a:cubicBezTo>
                    <a:pt x="62" y="217"/>
                    <a:pt x="59" y="216"/>
                    <a:pt x="56" y="216"/>
                  </a:cubicBezTo>
                  <a:cubicBezTo>
                    <a:pt x="49" y="216"/>
                    <a:pt x="44" y="221"/>
                    <a:pt x="44" y="228"/>
                  </a:cubicBezTo>
                  <a:cubicBezTo>
                    <a:pt x="44" y="231"/>
                    <a:pt x="45" y="234"/>
                    <a:pt x="47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" y="285"/>
                    <a:pt x="2" y="285"/>
                    <a:pt x="2" y="285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51" y="240"/>
                    <a:pt x="53" y="240"/>
                    <a:pt x="56" y="240"/>
                  </a:cubicBezTo>
                  <a:cubicBezTo>
                    <a:pt x="63" y="240"/>
                    <a:pt x="68" y="235"/>
                    <a:pt x="68" y="228"/>
                  </a:cubicBezTo>
                  <a:cubicBezTo>
                    <a:pt x="68" y="226"/>
                    <a:pt x="67" y="223"/>
                    <a:pt x="66" y="221"/>
                  </a:cubicBezTo>
                  <a:cubicBezTo>
                    <a:pt x="285" y="2"/>
                    <a:pt x="285" y="2"/>
                    <a:pt x="285" y="2"/>
                  </a:cubicBezTo>
                  <a:cubicBezTo>
                    <a:pt x="283" y="0"/>
                    <a:pt x="283" y="0"/>
                    <a:pt x="283" y="0"/>
                  </a:cubicBezTo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1" name="Google Shape;501;p13"/>
          <p:cNvSpPr/>
          <p:nvPr/>
        </p:nvSpPr>
        <p:spPr>
          <a:xfrm>
            <a:off x="7814470" y="1352550"/>
            <a:ext cx="552450" cy="642938"/>
          </a:xfrm>
          <a:custGeom>
            <a:rect b="b" l="l" r="r" t="t"/>
            <a:pathLst>
              <a:path extrusionOk="0" h="263" w="226">
                <a:moveTo>
                  <a:pt x="113" y="263"/>
                </a:moveTo>
                <a:cubicBezTo>
                  <a:pt x="110" y="263"/>
                  <a:pt x="107" y="262"/>
                  <a:pt x="103" y="260"/>
                </a:cubicBezTo>
                <a:cubicBezTo>
                  <a:pt x="9" y="204"/>
                  <a:pt x="9" y="204"/>
                  <a:pt x="9" y="204"/>
                </a:cubicBezTo>
                <a:cubicBezTo>
                  <a:pt x="4" y="201"/>
                  <a:pt x="0" y="194"/>
                  <a:pt x="0" y="188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68"/>
                  <a:pt x="3" y="62"/>
                  <a:pt x="9" y="59"/>
                </a:cubicBezTo>
                <a:cubicBezTo>
                  <a:pt x="103" y="3"/>
                  <a:pt x="103" y="3"/>
                  <a:pt x="103" y="3"/>
                </a:cubicBezTo>
                <a:cubicBezTo>
                  <a:pt x="106" y="1"/>
                  <a:pt x="110" y="0"/>
                  <a:pt x="113" y="0"/>
                </a:cubicBezTo>
                <a:cubicBezTo>
                  <a:pt x="116" y="0"/>
                  <a:pt x="120" y="1"/>
                  <a:pt x="123" y="3"/>
                </a:cubicBezTo>
                <a:cubicBezTo>
                  <a:pt x="217" y="59"/>
                  <a:pt x="217" y="59"/>
                  <a:pt x="217" y="59"/>
                </a:cubicBezTo>
                <a:cubicBezTo>
                  <a:pt x="222" y="62"/>
                  <a:pt x="226" y="69"/>
                  <a:pt x="226" y="75"/>
                </a:cubicBezTo>
                <a:cubicBezTo>
                  <a:pt x="226" y="188"/>
                  <a:pt x="226" y="188"/>
                  <a:pt x="226" y="188"/>
                </a:cubicBezTo>
                <a:cubicBezTo>
                  <a:pt x="226" y="194"/>
                  <a:pt x="222" y="201"/>
                  <a:pt x="217" y="204"/>
                </a:cubicBezTo>
                <a:cubicBezTo>
                  <a:pt x="123" y="261"/>
                  <a:pt x="123" y="261"/>
                  <a:pt x="123" y="261"/>
                </a:cubicBezTo>
                <a:cubicBezTo>
                  <a:pt x="123" y="261"/>
                  <a:pt x="123" y="261"/>
                  <a:pt x="123" y="261"/>
                </a:cubicBezTo>
                <a:cubicBezTo>
                  <a:pt x="121" y="262"/>
                  <a:pt x="118" y="263"/>
                  <a:pt x="113" y="263"/>
                </a:cubicBezTo>
                <a:close/>
                <a:moveTo>
                  <a:pt x="123" y="146"/>
                </a:moveTo>
                <a:cubicBezTo>
                  <a:pt x="122" y="146"/>
                  <a:pt x="122" y="146"/>
                  <a:pt x="121" y="147"/>
                </a:cubicBezTo>
                <a:cubicBezTo>
                  <a:pt x="120" y="147"/>
                  <a:pt x="120" y="148"/>
                  <a:pt x="120" y="149"/>
                </a:cubicBezTo>
                <a:cubicBezTo>
                  <a:pt x="120" y="241"/>
                  <a:pt x="120" y="241"/>
                  <a:pt x="120" y="241"/>
                </a:cubicBezTo>
                <a:cubicBezTo>
                  <a:pt x="120" y="242"/>
                  <a:pt x="120" y="243"/>
                  <a:pt x="121" y="244"/>
                </a:cubicBezTo>
                <a:cubicBezTo>
                  <a:pt x="122" y="244"/>
                  <a:pt x="122" y="244"/>
                  <a:pt x="123" y="244"/>
                </a:cubicBezTo>
                <a:cubicBezTo>
                  <a:pt x="123" y="244"/>
                  <a:pt x="124" y="244"/>
                  <a:pt x="124" y="243"/>
                </a:cubicBezTo>
                <a:cubicBezTo>
                  <a:pt x="200" y="198"/>
                  <a:pt x="200" y="198"/>
                  <a:pt x="200" y="198"/>
                </a:cubicBezTo>
                <a:cubicBezTo>
                  <a:pt x="201" y="197"/>
                  <a:pt x="201" y="197"/>
                  <a:pt x="201" y="196"/>
                </a:cubicBezTo>
                <a:cubicBezTo>
                  <a:pt x="201" y="195"/>
                  <a:pt x="201" y="194"/>
                  <a:pt x="200" y="193"/>
                </a:cubicBezTo>
                <a:cubicBezTo>
                  <a:pt x="124" y="147"/>
                  <a:pt x="124" y="147"/>
                  <a:pt x="124" y="147"/>
                </a:cubicBezTo>
                <a:cubicBezTo>
                  <a:pt x="124" y="146"/>
                  <a:pt x="123" y="146"/>
                  <a:pt x="123" y="146"/>
                </a:cubicBezTo>
                <a:close/>
                <a:moveTo>
                  <a:pt x="103" y="146"/>
                </a:moveTo>
                <a:cubicBezTo>
                  <a:pt x="103" y="146"/>
                  <a:pt x="102" y="147"/>
                  <a:pt x="102" y="147"/>
                </a:cubicBezTo>
                <a:cubicBezTo>
                  <a:pt x="27" y="194"/>
                  <a:pt x="27" y="194"/>
                  <a:pt x="27" y="194"/>
                </a:cubicBezTo>
                <a:cubicBezTo>
                  <a:pt x="26" y="194"/>
                  <a:pt x="26" y="195"/>
                  <a:pt x="26" y="196"/>
                </a:cubicBezTo>
                <a:cubicBezTo>
                  <a:pt x="26" y="197"/>
                  <a:pt x="26" y="198"/>
                  <a:pt x="27" y="199"/>
                </a:cubicBezTo>
                <a:cubicBezTo>
                  <a:pt x="102" y="243"/>
                  <a:pt x="102" y="243"/>
                  <a:pt x="102" y="243"/>
                </a:cubicBezTo>
                <a:cubicBezTo>
                  <a:pt x="102" y="244"/>
                  <a:pt x="103" y="244"/>
                  <a:pt x="103" y="244"/>
                </a:cubicBezTo>
                <a:cubicBezTo>
                  <a:pt x="104" y="244"/>
                  <a:pt x="104" y="244"/>
                  <a:pt x="105" y="243"/>
                </a:cubicBezTo>
                <a:cubicBezTo>
                  <a:pt x="105" y="243"/>
                  <a:pt x="106" y="242"/>
                  <a:pt x="106" y="241"/>
                </a:cubicBezTo>
                <a:cubicBezTo>
                  <a:pt x="106" y="149"/>
                  <a:pt x="106" y="149"/>
                  <a:pt x="106" y="149"/>
                </a:cubicBezTo>
                <a:cubicBezTo>
                  <a:pt x="106" y="148"/>
                  <a:pt x="105" y="147"/>
                  <a:pt x="105" y="147"/>
                </a:cubicBezTo>
                <a:cubicBezTo>
                  <a:pt x="104" y="147"/>
                  <a:pt x="104" y="146"/>
                  <a:pt x="103" y="146"/>
                </a:cubicBezTo>
                <a:close/>
                <a:moveTo>
                  <a:pt x="17" y="85"/>
                </a:moveTo>
                <a:cubicBezTo>
                  <a:pt x="16" y="85"/>
                  <a:pt x="16" y="85"/>
                  <a:pt x="15" y="86"/>
                </a:cubicBezTo>
                <a:cubicBezTo>
                  <a:pt x="14" y="86"/>
                  <a:pt x="14" y="87"/>
                  <a:pt x="14" y="88"/>
                </a:cubicBezTo>
                <a:cubicBezTo>
                  <a:pt x="14" y="181"/>
                  <a:pt x="14" y="181"/>
                  <a:pt x="14" y="181"/>
                </a:cubicBezTo>
                <a:cubicBezTo>
                  <a:pt x="14" y="182"/>
                  <a:pt x="14" y="183"/>
                  <a:pt x="15" y="183"/>
                </a:cubicBezTo>
                <a:cubicBezTo>
                  <a:pt x="16" y="183"/>
                  <a:pt x="16" y="184"/>
                  <a:pt x="17" y="184"/>
                </a:cubicBezTo>
                <a:cubicBezTo>
                  <a:pt x="17" y="184"/>
                  <a:pt x="18" y="183"/>
                  <a:pt x="18" y="183"/>
                </a:cubicBezTo>
                <a:cubicBezTo>
                  <a:pt x="96" y="134"/>
                  <a:pt x="96" y="134"/>
                  <a:pt x="96" y="134"/>
                </a:cubicBezTo>
                <a:cubicBezTo>
                  <a:pt x="96" y="134"/>
                  <a:pt x="97" y="133"/>
                  <a:pt x="97" y="132"/>
                </a:cubicBezTo>
                <a:cubicBezTo>
                  <a:pt x="97" y="131"/>
                  <a:pt x="96" y="130"/>
                  <a:pt x="96" y="130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5"/>
                  <a:pt x="17" y="85"/>
                </a:cubicBezTo>
                <a:close/>
                <a:moveTo>
                  <a:pt x="209" y="87"/>
                </a:moveTo>
                <a:cubicBezTo>
                  <a:pt x="209" y="87"/>
                  <a:pt x="208" y="87"/>
                  <a:pt x="208" y="88"/>
                </a:cubicBezTo>
                <a:cubicBezTo>
                  <a:pt x="131" y="130"/>
                  <a:pt x="131" y="130"/>
                  <a:pt x="131" y="130"/>
                </a:cubicBezTo>
                <a:cubicBezTo>
                  <a:pt x="130" y="130"/>
                  <a:pt x="129" y="131"/>
                  <a:pt x="129" y="132"/>
                </a:cubicBezTo>
                <a:cubicBezTo>
                  <a:pt x="129" y="133"/>
                  <a:pt x="130" y="134"/>
                  <a:pt x="131" y="134"/>
                </a:cubicBezTo>
                <a:cubicBezTo>
                  <a:pt x="208" y="182"/>
                  <a:pt x="208" y="182"/>
                  <a:pt x="208" y="182"/>
                </a:cubicBezTo>
                <a:cubicBezTo>
                  <a:pt x="208" y="182"/>
                  <a:pt x="209" y="182"/>
                  <a:pt x="209" y="182"/>
                </a:cubicBezTo>
                <a:cubicBezTo>
                  <a:pt x="210" y="182"/>
                  <a:pt x="210" y="182"/>
                  <a:pt x="211" y="182"/>
                </a:cubicBezTo>
                <a:cubicBezTo>
                  <a:pt x="211" y="182"/>
                  <a:pt x="212" y="181"/>
                  <a:pt x="212" y="180"/>
                </a:cubicBezTo>
                <a:cubicBezTo>
                  <a:pt x="212" y="90"/>
                  <a:pt x="212" y="90"/>
                  <a:pt x="212" y="90"/>
                </a:cubicBezTo>
                <a:cubicBezTo>
                  <a:pt x="212" y="89"/>
                  <a:pt x="211" y="88"/>
                  <a:pt x="211" y="88"/>
                </a:cubicBezTo>
                <a:cubicBezTo>
                  <a:pt x="210" y="87"/>
                  <a:pt x="210" y="87"/>
                  <a:pt x="209" y="87"/>
                </a:cubicBezTo>
                <a:close/>
                <a:moveTo>
                  <a:pt x="113" y="14"/>
                </a:moveTo>
                <a:cubicBezTo>
                  <a:pt x="112" y="14"/>
                  <a:pt x="111" y="14"/>
                  <a:pt x="110" y="15"/>
                </a:cubicBezTo>
                <a:cubicBezTo>
                  <a:pt x="22" y="67"/>
                  <a:pt x="22" y="67"/>
                  <a:pt x="22" y="67"/>
                </a:cubicBezTo>
                <a:cubicBezTo>
                  <a:pt x="21" y="68"/>
                  <a:pt x="21" y="69"/>
                  <a:pt x="21" y="70"/>
                </a:cubicBezTo>
                <a:cubicBezTo>
                  <a:pt x="21" y="71"/>
                  <a:pt x="22" y="72"/>
                  <a:pt x="23" y="72"/>
                </a:cubicBezTo>
                <a:cubicBezTo>
                  <a:pt x="23" y="72"/>
                  <a:pt x="24" y="73"/>
                  <a:pt x="24" y="73"/>
                </a:cubicBezTo>
                <a:cubicBezTo>
                  <a:pt x="112" y="123"/>
                  <a:pt x="112" y="123"/>
                  <a:pt x="112" y="123"/>
                </a:cubicBezTo>
                <a:cubicBezTo>
                  <a:pt x="112" y="123"/>
                  <a:pt x="113" y="123"/>
                  <a:pt x="113" y="123"/>
                </a:cubicBezTo>
                <a:cubicBezTo>
                  <a:pt x="113" y="123"/>
                  <a:pt x="114" y="123"/>
                  <a:pt x="114" y="123"/>
                </a:cubicBezTo>
                <a:cubicBezTo>
                  <a:pt x="205" y="73"/>
                  <a:pt x="205" y="73"/>
                  <a:pt x="205" y="73"/>
                </a:cubicBezTo>
                <a:cubicBezTo>
                  <a:pt x="206" y="73"/>
                  <a:pt x="207" y="72"/>
                  <a:pt x="207" y="71"/>
                </a:cubicBezTo>
                <a:cubicBezTo>
                  <a:pt x="207" y="70"/>
                  <a:pt x="206" y="69"/>
                  <a:pt x="205" y="69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5" y="14"/>
                  <a:pt x="114" y="14"/>
                  <a:pt x="113" y="14"/>
                </a:cubicBezTo>
                <a:close/>
              </a:path>
            </a:pathLst>
          </a:custGeom>
          <a:solidFill>
            <a:srgbClr val="E7A6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2" name="Google Shape;502;p13"/>
          <p:cNvGrpSpPr/>
          <p:nvPr/>
        </p:nvGrpSpPr>
        <p:grpSpPr>
          <a:xfrm>
            <a:off x="8039895" y="3436938"/>
            <a:ext cx="1298575" cy="1398712"/>
            <a:chOff x="8039895" y="3436938"/>
            <a:chExt cx="1298575" cy="1398712"/>
          </a:xfrm>
        </p:grpSpPr>
        <p:sp>
          <p:nvSpPr>
            <p:cNvPr id="503" name="Google Shape;503;p13"/>
            <p:cNvSpPr/>
            <p:nvPr/>
          </p:nvSpPr>
          <p:spPr>
            <a:xfrm>
              <a:off x="8636795" y="3436938"/>
              <a:ext cx="38100" cy="28575"/>
            </a:xfrm>
            <a:custGeom>
              <a:rect b="b" l="l" r="r" t="t"/>
              <a:pathLst>
                <a:path extrusionOk="0" h="12" w="15">
                  <a:moveTo>
                    <a:pt x="0" y="9"/>
                  </a:moveTo>
                  <a:cubicBezTo>
                    <a:pt x="1" y="11"/>
                    <a:pt x="4" y="12"/>
                    <a:pt x="7" y="12"/>
                  </a:cubicBezTo>
                  <a:cubicBezTo>
                    <a:pt x="11" y="12"/>
                    <a:pt x="15" y="8"/>
                    <a:pt x="15" y="4"/>
                  </a:cubicBezTo>
                  <a:cubicBezTo>
                    <a:pt x="15" y="2"/>
                    <a:pt x="15" y="1"/>
                    <a:pt x="14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8454232" y="3551238"/>
              <a:ext cx="19050" cy="12700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4" y="5"/>
                    <a:pt x="7" y="3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8535195" y="3521075"/>
              <a:ext cx="414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8632032" y="3521075"/>
              <a:ext cx="429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8730457" y="3521075"/>
              <a:ext cx="444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3"/>
            <p:cNvSpPr/>
            <p:nvPr/>
          </p:nvSpPr>
          <p:spPr>
            <a:xfrm>
              <a:off x="8336757" y="3619500"/>
              <a:ext cx="41275" cy="41275"/>
            </a:xfrm>
            <a:custGeom>
              <a:rect b="b" l="l" r="r" t="t"/>
              <a:pathLst>
                <a:path extrusionOk="0" h="17" w="17">
                  <a:moveTo>
                    <a:pt x="8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13" y="17"/>
                    <a:pt x="17" y="13"/>
                    <a:pt x="17" y="8"/>
                  </a:cubicBezTo>
                  <a:cubicBezTo>
                    <a:pt x="17" y="4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8435182" y="361950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8535195" y="361950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8632032" y="3619500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8730457" y="361950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3"/>
            <p:cNvSpPr/>
            <p:nvPr/>
          </p:nvSpPr>
          <p:spPr>
            <a:xfrm>
              <a:off x="8139907" y="3724275"/>
              <a:ext cx="41275" cy="31750"/>
            </a:xfrm>
            <a:custGeom>
              <a:rect b="b" l="l" r="r" t="t"/>
              <a:pathLst>
                <a:path extrusionOk="0" h="13" w="17">
                  <a:moveTo>
                    <a:pt x="0" y="8"/>
                  </a:moveTo>
                  <a:cubicBezTo>
                    <a:pt x="2" y="11"/>
                    <a:pt x="5" y="13"/>
                    <a:pt x="8" y="13"/>
                  </a:cubicBezTo>
                  <a:cubicBezTo>
                    <a:pt x="13" y="13"/>
                    <a:pt x="17" y="10"/>
                    <a:pt x="17" y="5"/>
                  </a:cubicBezTo>
                  <a:cubicBezTo>
                    <a:pt x="17" y="3"/>
                    <a:pt x="16" y="1"/>
                    <a:pt x="15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8236745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8336757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8435182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8535195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8632032" y="3714750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8730457" y="371475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8039895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8139907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8236745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8336757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8435182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8535195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8632032" y="3813175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8730457" y="381317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039895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139907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236745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8336757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8435182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8535195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8632032" y="3910013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730457" y="3910013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139907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236745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336757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8435182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35195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8632032" y="4008438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8730457" y="4008438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8236745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8336757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8435182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8535195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8632032" y="4105275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8730457" y="410527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8435182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8535195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8632032" y="4200525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8730457" y="420052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8632032" y="4298950"/>
              <a:ext cx="429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8730457" y="429895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8830470" y="3529013"/>
              <a:ext cx="41275" cy="34925"/>
            </a:xfrm>
            <a:custGeom>
              <a:rect b="b" l="l" r="r" t="t"/>
              <a:pathLst>
                <a:path extrusionOk="0" h="14" w="17">
                  <a:moveTo>
                    <a:pt x="9" y="14"/>
                  </a:moveTo>
                  <a:cubicBezTo>
                    <a:pt x="12" y="14"/>
                    <a:pt x="15" y="12"/>
                    <a:pt x="17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0" y="10"/>
                    <a:pt x="4" y="14"/>
                    <a:pt x="9" y="1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8830470" y="361950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8927307" y="361950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9028907" y="3638550"/>
              <a:ext cx="28575" cy="22225"/>
            </a:xfrm>
            <a:custGeom>
              <a:rect b="b" l="l" r="r" t="t"/>
              <a:pathLst>
                <a:path extrusionOk="0" h="9" w="12">
                  <a:moveTo>
                    <a:pt x="8" y="9"/>
                  </a:moveTo>
                  <a:cubicBezTo>
                    <a:pt x="10" y="9"/>
                    <a:pt x="11" y="8"/>
                    <a:pt x="12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9"/>
                    <a:pt x="8" y="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8830470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8927307" y="371475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9028907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9125745" y="37147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8830470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8927307" y="381317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9028907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9125745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9225757" y="38131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9324182" y="381793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4" y="0"/>
                  </a:moveTo>
                  <a:cubicBezTo>
                    <a:pt x="2" y="1"/>
                    <a:pt x="0" y="4"/>
                    <a:pt x="0" y="7"/>
                  </a:cubicBezTo>
                  <a:cubicBezTo>
                    <a:pt x="0" y="10"/>
                    <a:pt x="2" y="13"/>
                    <a:pt x="6" y="15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8830470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8927307" y="3910013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9028907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9125745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9225757" y="3910013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9324182" y="391318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0" y="7"/>
                  </a:moveTo>
                  <a:cubicBezTo>
                    <a:pt x="0" y="11"/>
                    <a:pt x="2" y="14"/>
                    <a:pt x="6" y="1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8830470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8927307" y="4008438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9028907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9125745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9225757" y="40084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9324182" y="4008438"/>
              <a:ext cx="14288" cy="38100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8830470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8927307" y="410527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9028907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9125745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9225757" y="410527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9324182" y="4105275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8830470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8927307" y="4200525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9028907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9125745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9225757" y="4200525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9324182" y="4203700"/>
              <a:ext cx="14288" cy="38100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1"/>
                    <a:pt x="2" y="14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8830470" y="42989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8927307" y="4298950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9028907" y="42989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9125745" y="42989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9225757" y="42989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9324182" y="430053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0" y="8"/>
                  </a:moveTo>
                  <a:cubicBezTo>
                    <a:pt x="0" y="11"/>
                    <a:pt x="2" y="14"/>
                    <a:pt x="6" y="1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8830470" y="439578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8927307" y="4395788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9028907" y="439578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9125745" y="439578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9225757" y="439578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9324182" y="4395788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8830470" y="45037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8927307" y="4503738"/>
              <a:ext cx="44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9028907" y="45037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9125745" y="45037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9225757" y="4503738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9324182" y="4503738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8830470" y="4598988"/>
              <a:ext cx="41400" cy="44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8927307" y="4598988"/>
              <a:ext cx="44400" cy="44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9028907" y="4598988"/>
              <a:ext cx="41400" cy="44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9125745" y="4598988"/>
              <a:ext cx="41400" cy="44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9225757" y="4598988"/>
              <a:ext cx="41275" cy="41275"/>
            </a:xfrm>
            <a:custGeom>
              <a:rect b="b" l="l" r="r" t="t"/>
              <a:pathLst>
                <a:path extrusionOk="0" h="17" w="17">
                  <a:moveTo>
                    <a:pt x="8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2" y="16"/>
                    <a:pt x="6" y="17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4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8830470" y="4695825"/>
              <a:ext cx="414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8927307" y="4695825"/>
              <a:ext cx="444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9028907" y="4695825"/>
              <a:ext cx="41400" cy="429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8830470" y="4794250"/>
              <a:ext cx="41400" cy="41400"/>
            </a:xfrm>
            <a:prstGeom prst="ellipse">
              <a:avLst/>
            </a:pr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8927307" y="4794250"/>
              <a:ext cx="38100" cy="23813"/>
            </a:xfrm>
            <a:custGeom>
              <a:rect b="b" l="l" r="r" t="t"/>
              <a:pathLst>
                <a:path extrusionOk="0" h="10" w="15">
                  <a:moveTo>
                    <a:pt x="0" y="9"/>
                  </a:moveTo>
                  <a:cubicBezTo>
                    <a:pt x="0" y="9"/>
                    <a:pt x="1" y="10"/>
                    <a:pt x="1" y="1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1" name="Google Shape;621;p13"/>
          <p:cNvSpPr/>
          <p:nvPr/>
        </p:nvSpPr>
        <p:spPr>
          <a:xfrm>
            <a:off x="7746207" y="2151063"/>
            <a:ext cx="1500" cy="15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13"/>
          <p:cNvSpPr/>
          <p:nvPr/>
        </p:nvSpPr>
        <p:spPr>
          <a:xfrm>
            <a:off x="7522370" y="1901825"/>
            <a:ext cx="449263" cy="249238"/>
          </a:xfrm>
          <a:custGeom>
            <a:rect b="b" l="l" r="r" t="t"/>
            <a:pathLst>
              <a:path extrusionOk="0" h="157" w="283">
                <a:moveTo>
                  <a:pt x="283" y="79"/>
                </a:moveTo>
                <a:lnTo>
                  <a:pt x="266" y="68"/>
                </a:lnTo>
                <a:lnTo>
                  <a:pt x="266" y="68"/>
                </a:lnTo>
                <a:lnTo>
                  <a:pt x="264" y="68"/>
                </a:lnTo>
                <a:lnTo>
                  <a:pt x="247" y="59"/>
                </a:lnTo>
                <a:lnTo>
                  <a:pt x="247" y="59"/>
                </a:lnTo>
                <a:lnTo>
                  <a:pt x="230" y="48"/>
                </a:lnTo>
                <a:lnTo>
                  <a:pt x="230" y="48"/>
                </a:lnTo>
                <a:lnTo>
                  <a:pt x="230" y="48"/>
                </a:lnTo>
                <a:lnTo>
                  <a:pt x="230" y="48"/>
                </a:lnTo>
                <a:lnTo>
                  <a:pt x="212" y="39"/>
                </a:lnTo>
                <a:lnTo>
                  <a:pt x="212" y="39"/>
                </a:lnTo>
                <a:lnTo>
                  <a:pt x="212" y="39"/>
                </a:lnTo>
                <a:lnTo>
                  <a:pt x="195" y="30"/>
                </a:lnTo>
                <a:lnTo>
                  <a:pt x="195" y="30"/>
                </a:lnTo>
                <a:lnTo>
                  <a:pt x="177" y="19"/>
                </a:lnTo>
                <a:lnTo>
                  <a:pt x="177" y="19"/>
                </a:lnTo>
                <a:lnTo>
                  <a:pt x="160" y="10"/>
                </a:lnTo>
                <a:lnTo>
                  <a:pt x="160" y="1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24" y="10"/>
                </a:lnTo>
                <a:lnTo>
                  <a:pt x="124" y="10"/>
                </a:lnTo>
                <a:lnTo>
                  <a:pt x="106" y="19"/>
                </a:lnTo>
                <a:lnTo>
                  <a:pt x="106" y="19"/>
                </a:lnTo>
                <a:lnTo>
                  <a:pt x="89" y="30"/>
                </a:lnTo>
                <a:lnTo>
                  <a:pt x="89" y="30"/>
                </a:lnTo>
                <a:lnTo>
                  <a:pt x="89" y="30"/>
                </a:lnTo>
                <a:lnTo>
                  <a:pt x="89" y="30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53" y="48"/>
                </a:lnTo>
                <a:lnTo>
                  <a:pt x="53" y="48"/>
                </a:lnTo>
                <a:lnTo>
                  <a:pt x="35" y="59"/>
                </a:lnTo>
                <a:lnTo>
                  <a:pt x="35" y="59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141" y="157"/>
                </a:lnTo>
                <a:lnTo>
                  <a:pt x="141" y="157"/>
                </a:lnTo>
                <a:lnTo>
                  <a:pt x="283" y="79"/>
                </a:lnTo>
                <a:lnTo>
                  <a:pt x="283" y="79"/>
                </a:lnTo>
                <a:lnTo>
                  <a:pt x="283" y="79"/>
                </a:lnTo>
                <a:lnTo>
                  <a:pt x="283" y="79"/>
                </a:lnTo>
                <a:close/>
              </a:path>
            </a:pathLst>
          </a:custGeom>
          <a:solidFill>
            <a:srgbClr val="E7A6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13"/>
          <p:cNvSpPr/>
          <p:nvPr/>
        </p:nvSpPr>
        <p:spPr>
          <a:xfrm>
            <a:off x="7522370" y="2027238"/>
            <a:ext cx="223838" cy="373063"/>
          </a:xfrm>
          <a:custGeom>
            <a:rect b="b" l="l" r="r" t="t"/>
            <a:pathLst>
              <a:path extrusionOk="0" h="235" w="141">
                <a:moveTo>
                  <a:pt x="141" y="78"/>
                </a:moveTo>
                <a:lnTo>
                  <a:pt x="0" y="0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58"/>
                </a:lnTo>
                <a:lnTo>
                  <a:pt x="0" y="58"/>
                </a:lnTo>
                <a:lnTo>
                  <a:pt x="0" y="58"/>
                </a:lnTo>
                <a:lnTo>
                  <a:pt x="0" y="5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97"/>
                </a:lnTo>
                <a:lnTo>
                  <a:pt x="0" y="97"/>
                </a:lnTo>
                <a:lnTo>
                  <a:pt x="0" y="97"/>
                </a:lnTo>
                <a:lnTo>
                  <a:pt x="0" y="97"/>
                </a:lnTo>
                <a:lnTo>
                  <a:pt x="0" y="117"/>
                </a:lnTo>
                <a:lnTo>
                  <a:pt x="0" y="117"/>
                </a:lnTo>
                <a:lnTo>
                  <a:pt x="0" y="117"/>
                </a:lnTo>
                <a:lnTo>
                  <a:pt x="0" y="137"/>
                </a:lnTo>
                <a:lnTo>
                  <a:pt x="0" y="137"/>
                </a:lnTo>
                <a:lnTo>
                  <a:pt x="0" y="137"/>
                </a:lnTo>
                <a:lnTo>
                  <a:pt x="0" y="13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18" y="166"/>
                </a:lnTo>
                <a:lnTo>
                  <a:pt x="18" y="166"/>
                </a:lnTo>
                <a:lnTo>
                  <a:pt x="18" y="166"/>
                </a:lnTo>
                <a:lnTo>
                  <a:pt x="35" y="175"/>
                </a:lnTo>
                <a:lnTo>
                  <a:pt x="35" y="175"/>
                </a:lnTo>
                <a:lnTo>
                  <a:pt x="53" y="186"/>
                </a:lnTo>
                <a:lnTo>
                  <a:pt x="53" y="186"/>
                </a:lnTo>
                <a:lnTo>
                  <a:pt x="70" y="195"/>
                </a:lnTo>
                <a:lnTo>
                  <a:pt x="70" y="195"/>
                </a:lnTo>
                <a:lnTo>
                  <a:pt x="70" y="195"/>
                </a:lnTo>
                <a:lnTo>
                  <a:pt x="89" y="206"/>
                </a:lnTo>
                <a:lnTo>
                  <a:pt x="89" y="206"/>
                </a:lnTo>
                <a:lnTo>
                  <a:pt x="106" y="215"/>
                </a:lnTo>
                <a:lnTo>
                  <a:pt x="106" y="215"/>
                </a:lnTo>
                <a:lnTo>
                  <a:pt x="124" y="225"/>
                </a:lnTo>
                <a:lnTo>
                  <a:pt x="124" y="22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78"/>
                </a:lnTo>
                <a:lnTo>
                  <a:pt x="141" y="78"/>
                </a:lnTo>
                <a:close/>
              </a:path>
            </a:pathLst>
          </a:custGeom>
          <a:solidFill>
            <a:srgbClr val="ECB8C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13"/>
          <p:cNvSpPr/>
          <p:nvPr/>
        </p:nvSpPr>
        <p:spPr>
          <a:xfrm>
            <a:off x="7746207" y="2027238"/>
            <a:ext cx="225425" cy="373063"/>
          </a:xfrm>
          <a:custGeom>
            <a:rect b="b" l="l" r="r" t="t"/>
            <a:pathLst>
              <a:path extrusionOk="0" h="235" w="142">
                <a:moveTo>
                  <a:pt x="0" y="78"/>
                </a:moveTo>
                <a:lnTo>
                  <a:pt x="0" y="78"/>
                </a:lnTo>
                <a:lnTo>
                  <a:pt x="0" y="235"/>
                </a:lnTo>
                <a:lnTo>
                  <a:pt x="0" y="235"/>
                </a:lnTo>
                <a:lnTo>
                  <a:pt x="0" y="235"/>
                </a:lnTo>
                <a:lnTo>
                  <a:pt x="19" y="225"/>
                </a:lnTo>
                <a:lnTo>
                  <a:pt x="19" y="225"/>
                </a:lnTo>
                <a:lnTo>
                  <a:pt x="19" y="225"/>
                </a:lnTo>
                <a:lnTo>
                  <a:pt x="36" y="215"/>
                </a:lnTo>
                <a:lnTo>
                  <a:pt x="36" y="215"/>
                </a:lnTo>
                <a:lnTo>
                  <a:pt x="54" y="206"/>
                </a:lnTo>
                <a:lnTo>
                  <a:pt x="54" y="206"/>
                </a:lnTo>
                <a:lnTo>
                  <a:pt x="71" y="195"/>
                </a:lnTo>
                <a:lnTo>
                  <a:pt x="71" y="195"/>
                </a:lnTo>
                <a:lnTo>
                  <a:pt x="71" y="195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106" y="175"/>
                </a:lnTo>
                <a:lnTo>
                  <a:pt x="106" y="175"/>
                </a:lnTo>
                <a:lnTo>
                  <a:pt x="123" y="166"/>
                </a:lnTo>
                <a:lnTo>
                  <a:pt x="125" y="166"/>
                </a:lnTo>
                <a:lnTo>
                  <a:pt x="125" y="166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37"/>
                </a:lnTo>
                <a:lnTo>
                  <a:pt x="142" y="137"/>
                </a:lnTo>
                <a:lnTo>
                  <a:pt x="142" y="137"/>
                </a:lnTo>
                <a:lnTo>
                  <a:pt x="142" y="117"/>
                </a:lnTo>
                <a:lnTo>
                  <a:pt x="142" y="117"/>
                </a:lnTo>
                <a:lnTo>
                  <a:pt x="142" y="97"/>
                </a:lnTo>
                <a:lnTo>
                  <a:pt x="142" y="97"/>
                </a:lnTo>
                <a:lnTo>
                  <a:pt x="142" y="97"/>
                </a:ln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58"/>
                </a:lnTo>
                <a:lnTo>
                  <a:pt x="142" y="58"/>
                </a:lnTo>
                <a:lnTo>
                  <a:pt x="142" y="58"/>
                </a:lnTo>
                <a:lnTo>
                  <a:pt x="142" y="38"/>
                </a:lnTo>
                <a:lnTo>
                  <a:pt x="142" y="38"/>
                </a:lnTo>
                <a:lnTo>
                  <a:pt x="142" y="18"/>
                </a:lnTo>
                <a:lnTo>
                  <a:pt x="142" y="18"/>
                </a:lnTo>
                <a:lnTo>
                  <a:pt x="142" y="18"/>
                </a:lnTo>
                <a:lnTo>
                  <a:pt x="142" y="0"/>
                </a:lnTo>
                <a:lnTo>
                  <a:pt x="142" y="0"/>
                </a:lnTo>
                <a:lnTo>
                  <a:pt x="0" y="78"/>
                </a:lnTo>
                <a:close/>
              </a:path>
            </a:pathLst>
          </a:custGeom>
          <a:solidFill>
            <a:srgbClr val="D55E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13"/>
          <p:cNvSpPr/>
          <p:nvPr/>
        </p:nvSpPr>
        <p:spPr>
          <a:xfrm>
            <a:off x="6611145" y="3890963"/>
            <a:ext cx="2147889" cy="2387601"/>
          </a:xfrm>
          <a:custGeom>
            <a:rect b="b" l="l" r="r" t="t"/>
            <a:pathLst>
              <a:path extrusionOk="0" h="978" w="880">
                <a:moveTo>
                  <a:pt x="442" y="972"/>
                </a:moveTo>
                <a:cubicBezTo>
                  <a:pt x="442" y="919"/>
                  <a:pt x="442" y="919"/>
                  <a:pt x="442" y="919"/>
                </a:cubicBezTo>
                <a:cubicBezTo>
                  <a:pt x="490" y="946"/>
                  <a:pt x="490" y="946"/>
                  <a:pt x="490" y="946"/>
                </a:cubicBezTo>
                <a:cubicBezTo>
                  <a:pt x="442" y="972"/>
                  <a:pt x="442" y="972"/>
                  <a:pt x="442" y="972"/>
                </a:cubicBezTo>
                <a:moveTo>
                  <a:pt x="438" y="972"/>
                </a:moveTo>
                <a:cubicBezTo>
                  <a:pt x="435" y="971"/>
                  <a:pt x="435" y="971"/>
                  <a:pt x="435" y="971"/>
                </a:cubicBezTo>
                <a:cubicBezTo>
                  <a:pt x="389" y="946"/>
                  <a:pt x="389" y="946"/>
                  <a:pt x="389" y="946"/>
                </a:cubicBezTo>
                <a:cubicBezTo>
                  <a:pt x="438" y="919"/>
                  <a:pt x="438" y="919"/>
                  <a:pt x="438" y="919"/>
                </a:cubicBezTo>
                <a:cubicBezTo>
                  <a:pt x="438" y="972"/>
                  <a:pt x="438" y="972"/>
                  <a:pt x="438" y="972"/>
                </a:cubicBezTo>
                <a:moveTo>
                  <a:pt x="387" y="942"/>
                </a:moveTo>
                <a:cubicBezTo>
                  <a:pt x="387" y="888"/>
                  <a:pt x="387" y="888"/>
                  <a:pt x="387" y="888"/>
                </a:cubicBezTo>
                <a:cubicBezTo>
                  <a:pt x="436" y="915"/>
                  <a:pt x="436" y="915"/>
                  <a:pt x="436" y="915"/>
                </a:cubicBezTo>
                <a:cubicBezTo>
                  <a:pt x="387" y="942"/>
                  <a:pt x="387" y="942"/>
                  <a:pt x="387" y="942"/>
                </a:cubicBezTo>
                <a:moveTo>
                  <a:pt x="492" y="942"/>
                </a:moveTo>
                <a:cubicBezTo>
                  <a:pt x="444" y="915"/>
                  <a:pt x="444" y="915"/>
                  <a:pt x="444" y="915"/>
                </a:cubicBezTo>
                <a:cubicBezTo>
                  <a:pt x="474" y="899"/>
                  <a:pt x="474" y="899"/>
                  <a:pt x="474" y="899"/>
                </a:cubicBezTo>
                <a:cubicBezTo>
                  <a:pt x="492" y="888"/>
                  <a:pt x="492" y="888"/>
                  <a:pt x="492" y="888"/>
                </a:cubicBezTo>
                <a:cubicBezTo>
                  <a:pt x="492" y="942"/>
                  <a:pt x="492" y="942"/>
                  <a:pt x="492" y="942"/>
                </a:cubicBezTo>
                <a:moveTo>
                  <a:pt x="496" y="942"/>
                </a:moveTo>
                <a:cubicBezTo>
                  <a:pt x="496" y="888"/>
                  <a:pt x="496" y="888"/>
                  <a:pt x="496" y="888"/>
                </a:cubicBezTo>
                <a:cubicBezTo>
                  <a:pt x="515" y="899"/>
                  <a:pt x="515" y="899"/>
                  <a:pt x="515" y="899"/>
                </a:cubicBezTo>
                <a:cubicBezTo>
                  <a:pt x="545" y="915"/>
                  <a:pt x="545" y="915"/>
                  <a:pt x="545" y="915"/>
                </a:cubicBezTo>
                <a:cubicBezTo>
                  <a:pt x="498" y="941"/>
                  <a:pt x="498" y="941"/>
                  <a:pt x="498" y="941"/>
                </a:cubicBezTo>
                <a:cubicBezTo>
                  <a:pt x="496" y="942"/>
                  <a:pt x="496" y="942"/>
                  <a:pt x="496" y="942"/>
                </a:cubicBezTo>
                <a:moveTo>
                  <a:pt x="383" y="942"/>
                </a:moveTo>
                <a:cubicBezTo>
                  <a:pt x="335" y="915"/>
                  <a:pt x="335" y="915"/>
                  <a:pt x="335" y="915"/>
                </a:cubicBezTo>
                <a:cubicBezTo>
                  <a:pt x="334" y="915"/>
                  <a:pt x="334" y="915"/>
                  <a:pt x="334" y="915"/>
                </a:cubicBezTo>
                <a:cubicBezTo>
                  <a:pt x="383" y="888"/>
                  <a:pt x="383" y="888"/>
                  <a:pt x="383" y="888"/>
                </a:cubicBezTo>
                <a:cubicBezTo>
                  <a:pt x="383" y="942"/>
                  <a:pt x="383" y="942"/>
                  <a:pt x="383" y="942"/>
                </a:cubicBezTo>
                <a:moveTo>
                  <a:pt x="328" y="912"/>
                </a:moveTo>
                <a:cubicBezTo>
                  <a:pt x="280" y="885"/>
                  <a:pt x="280" y="885"/>
                  <a:pt x="280" y="885"/>
                </a:cubicBezTo>
                <a:cubicBezTo>
                  <a:pt x="328" y="858"/>
                  <a:pt x="328" y="858"/>
                  <a:pt x="328" y="858"/>
                </a:cubicBezTo>
                <a:cubicBezTo>
                  <a:pt x="328" y="912"/>
                  <a:pt x="328" y="912"/>
                  <a:pt x="328" y="912"/>
                </a:cubicBezTo>
                <a:moveTo>
                  <a:pt x="442" y="912"/>
                </a:moveTo>
                <a:cubicBezTo>
                  <a:pt x="442" y="858"/>
                  <a:pt x="442" y="858"/>
                  <a:pt x="442" y="858"/>
                </a:cubicBezTo>
                <a:cubicBezTo>
                  <a:pt x="490" y="885"/>
                  <a:pt x="490" y="885"/>
                  <a:pt x="490" y="885"/>
                </a:cubicBezTo>
                <a:cubicBezTo>
                  <a:pt x="472" y="895"/>
                  <a:pt x="472" y="895"/>
                  <a:pt x="472" y="895"/>
                </a:cubicBezTo>
                <a:cubicBezTo>
                  <a:pt x="442" y="912"/>
                  <a:pt x="442" y="912"/>
                  <a:pt x="442" y="912"/>
                </a:cubicBezTo>
                <a:moveTo>
                  <a:pt x="438" y="912"/>
                </a:moveTo>
                <a:cubicBezTo>
                  <a:pt x="394" y="887"/>
                  <a:pt x="394" y="887"/>
                  <a:pt x="394" y="887"/>
                </a:cubicBezTo>
                <a:cubicBezTo>
                  <a:pt x="389" y="885"/>
                  <a:pt x="389" y="885"/>
                  <a:pt x="389" y="885"/>
                </a:cubicBezTo>
                <a:cubicBezTo>
                  <a:pt x="438" y="858"/>
                  <a:pt x="438" y="858"/>
                  <a:pt x="438" y="858"/>
                </a:cubicBezTo>
                <a:cubicBezTo>
                  <a:pt x="438" y="912"/>
                  <a:pt x="438" y="912"/>
                  <a:pt x="438" y="912"/>
                </a:cubicBezTo>
                <a:moveTo>
                  <a:pt x="332" y="912"/>
                </a:moveTo>
                <a:cubicBezTo>
                  <a:pt x="332" y="858"/>
                  <a:pt x="332" y="858"/>
                  <a:pt x="332" y="858"/>
                </a:cubicBezTo>
                <a:cubicBezTo>
                  <a:pt x="381" y="885"/>
                  <a:pt x="381" y="885"/>
                  <a:pt x="381" y="885"/>
                </a:cubicBezTo>
                <a:cubicBezTo>
                  <a:pt x="332" y="912"/>
                  <a:pt x="332" y="912"/>
                  <a:pt x="332" y="912"/>
                </a:cubicBezTo>
                <a:moveTo>
                  <a:pt x="547" y="912"/>
                </a:moveTo>
                <a:cubicBezTo>
                  <a:pt x="517" y="895"/>
                  <a:pt x="517" y="895"/>
                  <a:pt x="517" y="895"/>
                </a:cubicBezTo>
                <a:cubicBezTo>
                  <a:pt x="498" y="885"/>
                  <a:pt x="498" y="885"/>
                  <a:pt x="498" y="885"/>
                </a:cubicBezTo>
                <a:cubicBezTo>
                  <a:pt x="547" y="858"/>
                  <a:pt x="547" y="858"/>
                  <a:pt x="547" y="858"/>
                </a:cubicBezTo>
                <a:cubicBezTo>
                  <a:pt x="547" y="912"/>
                  <a:pt x="547" y="912"/>
                  <a:pt x="547" y="912"/>
                </a:cubicBezTo>
                <a:moveTo>
                  <a:pt x="551" y="912"/>
                </a:moveTo>
                <a:cubicBezTo>
                  <a:pt x="551" y="858"/>
                  <a:pt x="551" y="858"/>
                  <a:pt x="551" y="858"/>
                </a:cubicBezTo>
                <a:cubicBezTo>
                  <a:pt x="600" y="885"/>
                  <a:pt x="600" y="885"/>
                  <a:pt x="600" y="885"/>
                </a:cubicBezTo>
                <a:cubicBezTo>
                  <a:pt x="595" y="887"/>
                  <a:pt x="595" y="887"/>
                  <a:pt x="595" y="887"/>
                </a:cubicBezTo>
                <a:cubicBezTo>
                  <a:pt x="551" y="912"/>
                  <a:pt x="551" y="912"/>
                  <a:pt x="551" y="912"/>
                </a:cubicBezTo>
                <a:moveTo>
                  <a:pt x="606" y="881"/>
                </a:moveTo>
                <a:cubicBezTo>
                  <a:pt x="606" y="827"/>
                  <a:pt x="606" y="827"/>
                  <a:pt x="606" y="827"/>
                </a:cubicBezTo>
                <a:cubicBezTo>
                  <a:pt x="654" y="854"/>
                  <a:pt x="654" y="854"/>
                  <a:pt x="654" y="854"/>
                </a:cubicBezTo>
                <a:cubicBezTo>
                  <a:pt x="606" y="881"/>
                  <a:pt x="606" y="881"/>
                  <a:pt x="606" y="881"/>
                </a:cubicBezTo>
                <a:moveTo>
                  <a:pt x="273" y="881"/>
                </a:moveTo>
                <a:cubicBezTo>
                  <a:pt x="225" y="854"/>
                  <a:pt x="225" y="854"/>
                  <a:pt x="225" y="854"/>
                </a:cubicBezTo>
                <a:cubicBezTo>
                  <a:pt x="273" y="827"/>
                  <a:pt x="273" y="827"/>
                  <a:pt x="273" y="827"/>
                </a:cubicBezTo>
                <a:cubicBezTo>
                  <a:pt x="273" y="881"/>
                  <a:pt x="273" y="881"/>
                  <a:pt x="273" y="881"/>
                </a:cubicBezTo>
                <a:moveTo>
                  <a:pt x="383" y="881"/>
                </a:moveTo>
                <a:cubicBezTo>
                  <a:pt x="336" y="855"/>
                  <a:pt x="336" y="855"/>
                  <a:pt x="336" y="855"/>
                </a:cubicBezTo>
                <a:cubicBezTo>
                  <a:pt x="335" y="854"/>
                  <a:pt x="335" y="854"/>
                  <a:pt x="335" y="854"/>
                </a:cubicBezTo>
                <a:cubicBezTo>
                  <a:pt x="383" y="827"/>
                  <a:pt x="383" y="827"/>
                  <a:pt x="383" y="827"/>
                </a:cubicBezTo>
                <a:cubicBezTo>
                  <a:pt x="383" y="881"/>
                  <a:pt x="383" y="881"/>
                  <a:pt x="383" y="881"/>
                </a:cubicBezTo>
                <a:moveTo>
                  <a:pt x="387" y="881"/>
                </a:moveTo>
                <a:cubicBezTo>
                  <a:pt x="387" y="827"/>
                  <a:pt x="387" y="827"/>
                  <a:pt x="387" y="827"/>
                </a:cubicBezTo>
                <a:cubicBezTo>
                  <a:pt x="436" y="854"/>
                  <a:pt x="436" y="854"/>
                  <a:pt x="436" y="854"/>
                </a:cubicBezTo>
                <a:cubicBezTo>
                  <a:pt x="387" y="881"/>
                  <a:pt x="387" y="881"/>
                  <a:pt x="387" y="881"/>
                </a:cubicBezTo>
                <a:moveTo>
                  <a:pt x="492" y="881"/>
                </a:moveTo>
                <a:cubicBezTo>
                  <a:pt x="444" y="854"/>
                  <a:pt x="444" y="854"/>
                  <a:pt x="444" y="854"/>
                </a:cubicBezTo>
                <a:cubicBezTo>
                  <a:pt x="492" y="827"/>
                  <a:pt x="492" y="827"/>
                  <a:pt x="492" y="827"/>
                </a:cubicBezTo>
                <a:cubicBezTo>
                  <a:pt x="492" y="881"/>
                  <a:pt x="492" y="881"/>
                  <a:pt x="492" y="881"/>
                </a:cubicBezTo>
                <a:moveTo>
                  <a:pt x="277" y="881"/>
                </a:moveTo>
                <a:cubicBezTo>
                  <a:pt x="277" y="827"/>
                  <a:pt x="277" y="827"/>
                  <a:pt x="277" y="827"/>
                </a:cubicBezTo>
                <a:cubicBezTo>
                  <a:pt x="326" y="854"/>
                  <a:pt x="326" y="854"/>
                  <a:pt x="326" y="854"/>
                </a:cubicBezTo>
                <a:cubicBezTo>
                  <a:pt x="277" y="881"/>
                  <a:pt x="277" y="881"/>
                  <a:pt x="277" y="881"/>
                </a:cubicBezTo>
                <a:moveTo>
                  <a:pt x="602" y="881"/>
                </a:moveTo>
                <a:cubicBezTo>
                  <a:pt x="553" y="854"/>
                  <a:pt x="553" y="854"/>
                  <a:pt x="553" y="854"/>
                </a:cubicBezTo>
                <a:cubicBezTo>
                  <a:pt x="602" y="827"/>
                  <a:pt x="602" y="827"/>
                  <a:pt x="602" y="827"/>
                </a:cubicBezTo>
                <a:cubicBezTo>
                  <a:pt x="602" y="881"/>
                  <a:pt x="602" y="881"/>
                  <a:pt x="602" y="881"/>
                </a:cubicBezTo>
                <a:moveTo>
                  <a:pt x="496" y="881"/>
                </a:moveTo>
                <a:cubicBezTo>
                  <a:pt x="496" y="827"/>
                  <a:pt x="496" y="827"/>
                  <a:pt x="496" y="827"/>
                </a:cubicBezTo>
                <a:cubicBezTo>
                  <a:pt x="545" y="854"/>
                  <a:pt x="545" y="854"/>
                  <a:pt x="545" y="854"/>
                </a:cubicBezTo>
                <a:cubicBezTo>
                  <a:pt x="496" y="881"/>
                  <a:pt x="496" y="881"/>
                  <a:pt x="496" y="881"/>
                </a:cubicBezTo>
                <a:moveTo>
                  <a:pt x="223" y="851"/>
                </a:moveTo>
                <a:cubicBezTo>
                  <a:pt x="223" y="797"/>
                  <a:pt x="223" y="797"/>
                  <a:pt x="223" y="797"/>
                </a:cubicBezTo>
                <a:cubicBezTo>
                  <a:pt x="271" y="824"/>
                  <a:pt x="271" y="824"/>
                  <a:pt x="271" y="824"/>
                </a:cubicBezTo>
                <a:cubicBezTo>
                  <a:pt x="223" y="851"/>
                  <a:pt x="223" y="851"/>
                  <a:pt x="223" y="851"/>
                </a:cubicBezTo>
                <a:moveTo>
                  <a:pt x="438" y="851"/>
                </a:moveTo>
                <a:cubicBezTo>
                  <a:pt x="437" y="850"/>
                  <a:pt x="437" y="850"/>
                  <a:pt x="437" y="850"/>
                </a:cubicBezTo>
                <a:cubicBezTo>
                  <a:pt x="389" y="824"/>
                  <a:pt x="389" y="824"/>
                  <a:pt x="389" y="824"/>
                </a:cubicBezTo>
                <a:cubicBezTo>
                  <a:pt x="392" y="823"/>
                  <a:pt x="392" y="823"/>
                  <a:pt x="392" y="823"/>
                </a:cubicBezTo>
                <a:cubicBezTo>
                  <a:pt x="438" y="797"/>
                  <a:pt x="438" y="797"/>
                  <a:pt x="438" y="797"/>
                </a:cubicBezTo>
                <a:cubicBezTo>
                  <a:pt x="438" y="851"/>
                  <a:pt x="438" y="851"/>
                  <a:pt x="438" y="851"/>
                </a:cubicBezTo>
                <a:moveTo>
                  <a:pt x="661" y="851"/>
                </a:moveTo>
                <a:cubicBezTo>
                  <a:pt x="661" y="797"/>
                  <a:pt x="661" y="797"/>
                  <a:pt x="661" y="797"/>
                </a:cubicBezTo>
                <a:cubicBezTo>
                  <a:pt x="709" y="824"/>
                  <a:pt x="709" y="824"/>
                  <a:pt x="709" y="824"/>
                </a:cubicBezTo>
                <a:cubicBezTo>
                  <a:pt x="661" y="851"/>
                  <a:pt x="661" y="851"/>
                  <a:pt x="661" y="851"/>
                </a:cubicBezTo>
                <a:moveTo>
                  <a:pt x="551" y="851"/>
                </a:moveTo>
                <a:cubicBezTo>
                  <a:pt x="551" y="797"/>
                  <a:pt x="551" y="797"/>
                  <a:pt x="551" y="797"/>
                </a:cubicBezTo>
                <a:cubicBezTo>
                  <a:pt x="597" y="823"/>
                  <a:pt x="597" y="823"/>
                  <a:pt x="597" y="823"/>
                </a:cubicBezTo>
                <a:cubicBezTo>
                  <a:pt x="600" y="824"/>
                  <a:pt x="600" y="824"/>
                  <a:pt x="600" y="824"/>
                </a:cubicBezTo>
                <a:cubicBezTo>
                  <a:pt x="551" y="851"/>
                  <a:pt x="551" y="851"/>
                  <a:pt x="551" y="851"/>
                </a:cubicBezTo>
                <a:moveTo>
                  <a:pt x="328" y="851"/>
                </a:moveTo>
                <a:cubicBezTo>
                  <a:pt x="280" y="824"/>
                  <a:pt x="280" y="824"/>
                  <a:pt x="280" y="824"/>
                </a:cubicBezTo>
                <a:cubicBezTo>
                  <a:pt x="328" y="797"/>
                  <a:pt x="328" y="797"/>
                  <a:pt x="328" y="797"/>
                </a:cubicBezTo>
                <a:cubicBezTo>
                  <a:pt x="328" y="851"/>
                  <a:pt x="328" y="851"/>
                  <a:pt x="328" y="851"/>
                </a:cubicBezTo>
                <a:moveTo>
                  <a:pt x="442" y="851"/>
                </a:moveTo>
                <a:cubicBezTo>
                  <a:pt x="442" y="797"/>
                  <a:pt x="442" y="797"/>
                  <a:pt x="442" y="797"/>
                </a:cubicBezTo>
                <a:cubicBezTo>
                  <a:pt x="474" y="815"/>
                  <a:pt x="474" y="815"/>
                  <a:pt x="474" y="815"/>
                </a:cubicBezTo>
                <a:cubicBezTo>
                  <a:pt x="490" y="824"/>
                  <a:pt x="490" y="824"/>
                  <a:pt x="490" y="824"/>
                </a:cubicBezTo>
                <a:cubicBezTo>
                  <a:pt x="442" y="851"/>
                  <a:pt x="442" y="851"/>
                  <a:pt x="442" y="851"/>
                </a:cubicBezTo>
                <a:moveTo>
                  <a:pt x="332" y="851"/>
                </a:moveTo>
                <a:cubicBezTo>
                  <a:pt x="332" y="797"/>
                  <a:pt x="332" y="797"/>
                  <a:pt x="332" y="797"/>
                </a:cubicBezTo>
                <a:cubicBezTo>
                  <a:pt x="381" y="824"/>
                  <a:pt x="381" y="824"/>
                  <a:pt x="381" y="824"/>
                </a:cubicBezTo>
                <a:cubicBezTo>
                  <a:pt x="332" y="851"/>
                  <a:pt x="332" y="851"/>
                  <a:pt x="332" y="851"/>
                </a:cubicBezTo>
                <a:moveTo>
                  <a:pt x="547" y="851"/>
                </a:moveTo>
                <a:cubicBezTo>
                  <a:pt x="498" y="824"/>
                  <a:pt x="498" y="824"/>
                  <a:pt x="498" y="824"/>
                </a:cubicBezTo>
                <a:cubicBezTo>
                  <a:pt x="515" y="815"/>
                  <a:pt x="515" y="815"/>
                  <a:pt x="515" y="815"/>
                </a:cubicBezTo>
                <a:cubicBezTo>
                  <a:pt x="547" y="797"/>
                  <a:pt x="547" y="797"/>
                  <a:pt x="547" y="797"/>
                </a:cubicBezTo>
                <a:cubicBezTo>
                  <a:pt x="547" y="851"/>
                  <a:pt x="547" y="851"/>
                  <a:pt x="547" y="851"/>
                </a:cubicBezTo>
                <a:moveTo>
                  <a:pt x="657" y="851"/>
                </a:moveTo>
                <a:cubicBezTo>
                  <a:pt x="608" y="824"/>
                  <a:pt x="608" y="824"/>
                  <a:pt x="608" y="824"/>
                </a:cubicBezTo>
                <a:cubicBezTo>
                  <a:pt x="657" y="797"/>
                  <a:pt x="657" y="797"/>
                  <a:pt x="657" y="797"/>
                </a:cubicBezTo>
                <a:cubicBezTo>
                  <a:pt x="657" y="851"/>
                  <a:pt x="657" y="851"/>
                  <a:pt x="657" y="851"/>
                </a:cubicBezTo>
                <a:moveTo>
                  <a:pt x="219" y="851"/>
                </a:moveTo>
                <a:cubicBezTo>
                  <a:pt x="170" y="824"/>
                  <a:pt x="170" y="824"/>
                  <a:pt x="170" y="824"/>
                </a:cubicBezTo>
                <a:cubicBezTo>
                  <a:pt x="219" y="797"/>
                  <a:pt x="219" y="797"/>
                  <a:pt x="219" y="797"/>
                </a:cubicBezTo>
                <a:cubicBezTo>
                  <a:pt x="219" y="851"/>
                  <a:pt x="219" y="851"/>
                  <a:pt x="219" y="851"/>
                </a:cubicBezTo>
                <a:moveTo>
                  <a:pt x="168" y="820"/>
                </a:moveTo>
                <a:cubicBezTo>
                  <a:pt x="168" y="767"/>
                  <a:pt x="168" y="767"/>
                  <a:pt x="168" y="767"/>
                </a:cubicBezTo>
                <a:cubicBezTo>
                  <a:pt x="217" y="794"/>
                  <a:pt x="217" y="794"/>
                  <a:pt x="217" y="794"/>
                </a:cubicBezTo>
                <a:cubicBezTo>
                  <a:pt x="168" y="820"/>
                  <a:pt x="168" y="820"/>
                  <a:pt x="168" y="820"/>
                </a:cubicBezTo>
                <a:moveTo>
                  <a:pt x="492" y="820"/>
                </a:moveTo>
                <a:cubicBezTo>
                  <a:pt x="476" y="811"/>
                  <a:pt x="476" y="811"/>
                  <a:pt x="476" y="811"/>
                </a:cubicBezTo>
                <a:cubicBezTo>
                  <a:pt x="444" y="794"/>
                  <a:pt x="444" y="794"/>
                  <a:pt x="444" y="794"/>
                </a:cubicBezTo>
                <a:cubicBezTo>
                  <a:pt x="492" y="767"/>
                  <a:pt x="492" y="767"/>
                  <a:pt x="492" y="767"/>
                </a:cubicBezTo>
                <a:cubicBezTo>
                  <a:pt x="492" y="820"/>
                  <a:pt x="492" y="820"/>
                  <a:pt x="492" y="820"/>
                </a:cubicBezTo>
                <a:moveTo>
                  <a:pt x="715" y="820"/>
                </a:moveTo>
                <a:cubicBezTo>
                  <a:pt x="715" y="767"/>
                  <a:pt x="715" y="767"/>
                  <a:pt x="715" y="767"/>
                </a:cubicBezTo>
                <a:cubicBezTo>
                  <a:pt x="764" y="793"/>
                  <a:pt x="764" y="793"/>
                  <a:pt x="764" y="793"/>
                </a:cubicBezTo>
                <a:cubicBezTo>
                  <a:pt x="715" y="820"/>
                  <a:pt x="715" y="820"/>
                  <a:pt x="715" y="820"/>
                </a:cubicBezTo>
                <a:moveTo>
                  <a:pt x="606" y="821"/>
                </a:moveTo>
                <a:cubicBezTo>
                  <a:pt x="606" y="767"/>
                  <a:pt x="606" y="767"/>
                  <a:pt x="606" y="767"/>
                </a:cubicBezTo>
                <a:cubicBezTo>
                  <a:pt x="654" y="794"/>
                  <a:pt x="654" y="794"/>
                  <a:pt x="654" y="794"/>
                </a:cubicBezTo>
                <a:cubicBezTo>
                  <a:pt x="606" y="821"/>
                  <a:pt x="606" y="821"/>
                  <a:pt x="606" y="821"/>
                </a:cubicBezTo>
                <a:moveTo>
                  <a:pt x="273" y="820"/>
                </a:moveTo>
                <a:cubicBezTo>
                  <a:pt x="225" y="793"/>
                  <a:pt x="225" y="793"/>
                  <a:pt x="225" y="793"/>
                </a:cubicBezTo>
                <a:cubicBezTo>
                  <a:pt x="273" y="766"/>
                  <a:pt x="273" y="766"/>
                  <a:pt x="273" y="766"/>
                </a:cubicBezTo>
                <a:cubicBezTo>
                  <a:pt x="273" y="820"/>
                  <a:pt x="273" y="820"/>
                  <a:pt x="273" y="820"/>
                </a:cubicBezTo>
                <a:moveTo>
                  <a:pt x="496" y="821"/>
                </a:moveTo>
                <a:cubicBezTo>
                  <a:pt x="496" y="766"/>
                  <a:pt x="496" y="766"/>
                  <a:pt x="496" y="766"/>
                </a:cubicBezTo>
                <a:cubicBezTo>
                  <a:pt x="545" y="794"/>
                  <a:pt x="545" y="794"/>
                  <a:pt x="545" y="794"/>
                </a:cubicBezTo>
                <a:cubicBezTo>
                  <a:pt x="513" y="811"/>
                  <a:pt x="513" y="811"/>
                  <a:pt x="513" y="811"/>
                </a:cubicBezTo>
                <a:cubicBezTo>
                  <a:pt x="496" y="821"/>
                  <a:pt x="496" y="821"/>
                  <a:pt x="496" y="821"/>
                </a:cubicBezTo>
                <a:moveTo>
                  <a:pt x="383" y="821"/>
                </a:moveTo>
                <a:cubicBezTo>
                  <a:pt x="334" y="794"/>
                  <a:pt x="334" y="794"/>
                  <a:pt x="334" y="794"/>
                </a:cubicBezTo>
                <a:cubicBezTo>
                  <a:pt x="383" y="766"/>
                  <a:pt x="383" y="766"/>
                  <a:pt x="383" y="766"/>
                </a:cubicBezTo>
                <a:cubicBezTo>
                  <a:pt x="383" y="821"/>
                  <a:pt x="383" y="821"/>
                  <a:pt x="383" y="821"/>
                </a:cubicBezTo>
                <a:moveTo>
                  <a:pt x="387" y="820"/>
                </a:moveTo>
                <a:cubicBezTo>
                  <a:pt x="387" y="766"/>
                  <a:pt x="387" y="766"/>
                  <a:pt x="387" y="766"/>
                </a:cubicBezTo>
                <a:cubicBezTo>
                  <a:pt x="436" y="793"/>
                  <a:pt x="436" y="793"/>
                  <a:pt x="436" y="793"/>
                </a:cubicBezTo>
                <a:cubicBezTo>
                  <a:pt x="387" y="820"/>
                  <a:pt x="387" y="820"/>
                  <a:pt x="387" y="820"/>
                </a:cubicBezTo>
                <a:moveTo>
                  <a:pt x="277" y="820"/>
                </a:moveTo>
                <a:cubicBezTo>
                  <a:pt x="277" y="766"/>
                  <a:pt x="277" y="766"/>
                  <a:pt x="277" y="766"/>
                </a:cubicBezTo>
                <a:cubicBezTo>
                  <a:pt x="326" y="793"/>
                  <a:pt x="326" y="793"/>
                  <a:pt x="326" y="793"/>
                </a:cubicBezTo>
                <a:cubicBezTo>
                  <a:pt x="277" y="820"/>
                  <a:pt x="277" y="820"/>
                  <a:pt x="277" y="820"/>
                </a:cubicBezTo>
                <a:moveTo>
                  <a:pt x="602" y="820"/>
                </a:moveTo>
                <a:cubicBezTo>
                  <a:pt x="553" y="793"/>
                  <a:pt x="553" y="793"/>
                  <a:pt x="553" y="793"/>
                </a:cubicBezTo>
                <a:cubicBezTo>
                  <a:pt x="602" y="766"/>
                  <a:pt x="602" y="766"/>
                  <a:pt x="602" y="766"/>
                </a:cubicBezTo>
                <a:cubicBezTo>
                  <a:pt x="602" y="820"/>
                  <a:pt x="602" y="820"/>
                  <a:pt x="602" y="820"/>
                </a:cubicBezTo>
                <a:moveTo>
                  <a:pt x="711" y="821"/>
                </a:moveTo>
                <a:cubicBezTo>
                  <a:pt x="663" y="793"/>
                  <a:pt x="663" y="793"/>
                  <a:pt x="663" y="793"/>
                </a:cubicBezTo>
                <a:cubicBezTo>
                  <a:pt x="711" y="766"/>
                  <a:pt x="711" y="766"/>
                  <a:pt x="711" y="766"/>
                </a:cubicBezTo>
                <a:cubicBezTo>
                  <a:pt x="711" y="821"/>
                  <a:pt x="711" y="821"/>
                  <a:pt x="711" y="821"/>
                </a:cubicBezTo>
                <a:moveTo>
                  <a:pt x="164" y="821"/>
                </a:moveTo>
                <a:cubicBezTo>
                  <a:pt x="116" y="793"/>
                  <a:pt x="116" y="793"/>
                  <a:pt x="116" y="793"/>
                </a:cubicBezTo>
                <a:cubicBezTo>
                  <a:pt x="164" y="766"/>
                  <a:pt x="164" y="766"/>
                  <a:pt x="164" y="766"/>
                </a:cubicBezTo>
                <a:cubicBezTo>
                  <a:pt x="164" y="821"/>
                  <a:pt x="164" y="821"/>
                  <a:pt x="164" y="821"/>
                </a:cubicBezTo>
                <a:moveTo>
                  <a:pt x="442" y="790"/>
                </a:moveTo>
                <a:cubicBezTo>
                  <a:pt x="442" y="736"/>
                  <a:pt x="442" y="736"/>
                  <a:pt x="442" y="736"/>
                </a:cubicBezTo>
                <a:cubicBezTo>
                  <a:pt x="490" y="763"/>
                  <a:pt x="490" y="763"/>
                  <a:pt x="490" y="763"/>
                </a:cubicBezTo>
                <a:cubicBezTo>
                  <a:pt x="442" y="790"/>
                  <a:pt x="442" y="790"/>
                  <a:pt x="442" y="790"/>
                </a:cubicBezTo>
                <a:moveTo>
                  <a:pt x="223" y="790"/>
                </a:moveTo>
                <a:cubicBezTo>
                  <a:pt x="223" y="736"/>
                  <a:pt x="223" y="736"/>
                  <a:pt x="223" y="736"/>
                </a:cubicBezTo>
                <a:cubicBezTo>
                  <a:pt x="272" y="763"/>
                  <a:pt x="272" y="763"/>
                  <a:pt x="272" y="763"/>
                </a:cubicBezTo>
                <a:cubicBezTo>
                  <a:pt x="223" y="790"/>
                  <a:pt x="223" y="790"/>
                  <a:pt x="223" y="790"/>
                </a:cubicBezTo>
                <a:moveTo>
                  <a:pt x="438" y="790"/>
                </a:moveTo>
                <a:cubicBezTo>
                  <a:pt x="437" y="790"/>
                  <a:pt x="437" y="790"/>
                  <a:pt x="437" y="790"/>
                </a:cubicBezTo>
                <a:cubicBezTo>
                  <a:pt x="389" y="763"/>
                  <a:pt x="389" y="763"/>
                  <a:pt x="389" y="763"/>
                </a:cubicBezTo>
                <a:cubicBezTo>
                  <a:pt x="433" y="739"/>
                  <a:pt x="433" y="739"/>
                  <a:pt x="433" y="739"/>
                </a:cubicBezTo>
                <a:cubicBezTo>
                  <a:pt x="438" y="736"/>
                  <a:pt x="438" y="736"/>
                  <a:pt x="438" y="736"/>
                </a:cubicBezTo>
                <a:cubicBezTo>
                  <a:pt x="438" y="790"/>
                  <a:pt x="438" y="790"/>
                  <a:pt x="438" y="790"/>
                </a:cubicBezTo>
                <a:moveTo>
                  <a:pt x="114" y="790"/>
                </a:moveTo>
                <a:cubicBezTo>
                  <a:pt x="114" y="736"/>
                  <a:pt x="114" y="736"/>
                  <a:pt x="114" y="736"/>
                </a:cubicBezTo>
                <a:cubicBezTo>
                  <a:pt x="162" y="763"/>
                  <a:pt x="162" y="763"/>
                  <a:pt x="162" y="763"/>
                </a:cubicBezTo>
                <a:cubicBezTo>
                  <a:pt x="114" y="790"/>
                  <a:pt x="114" y="790"/>
                  <a:pt x="114" y="790"/>
                </a:cubicBezTo>
                <a:cubicBezTo>
                  <a:pt x="114" y="790"/>
                  <a:pt x="114" y="790"/>
                  <a:pt x="114" y="790"/>
                </a:cubicBezTo>
                <a:moveTo>
                  <a:pt x="547" y="790"/>
                </a:moveTo>
                <a:cubicBezTo>
                  <a:pt x="499" y="763"/>
                  <a:pt x="499" y="763"/>
                  <a:pt x="499" y="763"/>
                </a:cubicBezTo>
                <a:cubicBezTo>
                  <a:pt x="534" y="744"/>
                  <a:pt x="534" y="744"/>
                  <a:pt x="534" y="744"/>
                </a:cubicBezTo>
                <a:cubicBezTo>
                  <a:pt x="547" y="736"/>
                  <a:pt x="547" y="736"/>
                  <a:pt x="547" y="736"/>
                </a:cubicBezTo>
                <a:cubicBezTo>
                  <a:pt x="547" y="790"/>
                  <a:pt x="547" y="790"/>
                  <a:pt x="547" y="790"/>
                </a:cubicBezTo>
                <a:moveTo>
                  <a:pt x="766" y="790"/>
                </a:moveTo>
                <a:cubicBezTo>
                  <a:pt x="717" y="763"/>
                  <a:pt x="717" y="763"/>
                  <a:pt x="717" y="763"/>
                </a:cubicBezTo>
                <a:cubicBezTo>
                  <a:pt x="766" y="736"/>
                  <a:pt x="766" y="736"/>
                  <a:pt x="766" y="736"/>
                </a:cubicBezTo>
                <a:cubicBezTo>
                  <a:pt x="766" y="790"/>
                  <a:pt x="766" y="790"/>
                  <a:pt x="766" y="790"/>
                </a:cubicBezTo>
                <a:moveTo>
                  <a:pt x="661" y="790"/>
                </a:moveTo>
                <a:cubicBezTo>
                  <a:pt x="661" y="736"/>
                  <a:pt x="661" y="736"/>
                  <a:pt x="661" y="736"/>
                </a:cubicBezTo>
                <a:cubicBezTo>
                  <a:pt x="709" y="763"/>
                  <a:pt x="709" y="763"/>
                  <a:pt x="709" y="763"/>
                </a:cubicBezTo>
                <a:cubicBezTo>
                  <a:pt x="661" y="790"/>
                  <a:pt x="661" y="790"/>
                  <a:pt x="661" y="790"/>
                </a:cubicBezTo>
                <a:moveTo>
                  <a:pt x="551" y="790"/>
                </a:moveTo>
                <a:cubicBezTo>
                  <a:pt x="551" y="736"/>
                  <a:pt x="551" y="736"/>
                  <a:pt x="551" y="736"/>
                </a:cubicBezTo>
                <a:cubicBezTo>
                  <a:pt x="556" y="739"/>
                  <a:pt x="556" y="739"/>
                  <a:pt x="556" y="739"/>
                </a:cubicBezTo>
                <a:cubicBezTo>
                  <a:pt x="600" y="763"/>
                  <a:pt x="600" y="763"/>
                  <a:pt x="600" y="763"/>
                </a:cubicBezTo>
                <a:cubicBezTo>
                  <a:pt x="551" y="790"/>
                  <a:pt x="551" y="790"/>
                  <a:pt x="551" y="790"/>
                </a:cubicBezTo>
                <a:moveTo>
                  <a:pt x="110" y="790"/>
                </a:moveTo>
                <a:cubicBezTo>
                  <a:pt x="61" y="763"/>
                  <a:pt x="61" y="763"/>
                  <a:pt x="61" y="763"/>
                </a:cubicBezTo>
                <a:cubicBezTo>
                  <a:pt x="110" y="736"/>
                  <a:pt x="110" y="736"/>
                  <a:pt x="110" y="736"/>
                </a:cubicBezTo>
                <a:cubicBezTo>
                  <a:pt x="110" y="790"/>
                  <a:pt x="110" y="790"/>
                  <a:pt x="110" y="790"/>
                </a:cubicBezTo>
                <a:moveTo>
                  <a:pt x="328" y="790"/>
                </a:moveTo>
                <a:cubicBezTo>
                  <a:pt x="280" y="763"/>
                  <a:pt x="280" y="763"/>
                  <a:pt x="280" y="763"/>
                </a:cubicBezTo>
                <a:cubicBezTo>
                  <a:pt x="328" y="736"/>
                  <a:pt x="328" y="736"/>
                  <a:pt x="328" y="736"/>
                </a:cubicBezTo>
                <a:cubicBezTo>
                  <a:pt x="328" y="790"/>
                  <a:pt x="328" y="790"/>
                  <a:pt x="328" y="790"/>
                </a:cubicBezTo>
                <a:moveTo>
                  <a:pt x="332" y="790"/>
                </a:moveTo>
                <a:cubicBezTo>
                  <a:pt x="332" y="736"/>
                  <a:pt x="332" y="736"/>
                  <a:pt x="332" y="736"/>
                </a:cubicBezTo>
                <a:cubicBezTo>
                  <a:pt x="381" y="763"/>
                  <a:pt x="381" y="763"/>
                  <a:pt x="381" y="763"/>
                </a:cubicBezTo>
                <a:cubicBezTo>
                  <a:pt x="380" y="763"/>
                  <a:pt x="380" y="763"/>
                  <a:pt x="380" y="763"/>
                </a:cubicBezTo>
                <a:cubicBezTo>
                  <a:pt x="332" y="790"/>
                  <a:pt x="332" y="790"/>
                  <a:pt x="332" y="790"/>
                </a:cubicBezTo>
                <a:moveTo>
                  <a:pt x="657" y="790"/>
                </a:moveTo>
                <a:cubicBezTo>
                  <a:pt x="608" y="763"/>
                  <a:pt x="608" y="763"/>
                  <a:pt x="608" y="763"/>
                </a:cubicBezTo>
                <a:cubicBezTo>
                  <a:pt x="657" y="736"/>
                  <a:pt x="657" y="736"/>
                  <a:pt x="657" y="736"/>
                </a:cubicBezTo>
                <a:cubicBezTo>
                  <a:pt x="657" y="790"/>
                  <a:pt x="657" y="790"/>
                  <a:pt x="657" y="790"/>
                </a:cubicBezTo>
                <a:moveTo>
                  <a:pt x="770" y="790"/>
                </a:moveTo>
                <a:cubicBezTo>
                  <a:pt x="770" y="736"/>
                  <a:pt x="770" y="736"/>
                  <a:pt x="770" y="736"/>
                </a:cubicBezTo>
                <a:cubicBezTo>
                  <a:pt x="818" y="763"/>
                  <a:pt x="818" y="763"/>
                  <a:pt x="818" y="763"/>
                </a:cubicBezTo>
                <a:cubicBezTo>
                  <a:pt x="770" y="790"/>
                  <a:pt x="770" y="790"/>
                  <a:pt x="770" y="790"/>
                </a:cubicBezTo>
                <a:moveTo>
                  <a:pt x="219" y="790"/>
                </a:moveTo>
                <a:cubicBezTo>
                  <a:pt x="170" y="763"/>
                  <a:pt x="170" y="763"/>
                  <a:pt x="170" y="763"/>
                </a:cubicBezTo>
                <a:cubicBezTo>
                  <a:pt x="219" y="736"/>
                  <a:pt x="219" y="736"/>
                  <a:pt x="219" y="736"/>
                </a:cubicBezTo>
                <a:cubicBezTo>
                  <a:pt x="219" y="790"/>
                  <a:pt x="219" y="790"/>
                  <a:pt x="219" y="790"/>
                </a:cubicBezTo>
                <a:moveTo>
                  <a:pt x="825" y="759"/>
                </a:moveTo>
                <a:cubicBezTo>
                  <a:pt x="825" y="706"/>
                  <a:pt x="825" y="706"/>
                  <a:pt x="825" y="706"/>
                </a:cubicBezTo>
                <a:cubicBezTo>
                  <a:pt x="873" y="733"/>
                  <a:pt x="873" y="733"/>
                  <a:pt x="873" y="733"/>
                </a:cubicBezTo>
                <a:cubicBezTo>
                  <a:pt x="825" y="759"/>
                  <a:pt x="825" y="759"/>
                  <a:pt x="825" y="759"/>
                </a:cubicBezTo>
                <a:moveTo>
                  <a:pt x="387" y="759"/>
                </a:moveTo>
                <a:cubicBezTo>
                  <a:pt x="387" y="706"/>
                  <a:pt x="387" y="706"/>
                  <a:pt x="387" y="706"/>
                </a:cubicBezTo>
                <a:cubicBezTo>
                  <a:pt x="388" y="706"/>
                  <a:pt x="388" y="706"/>
                  <a:pt x="388" y="706"/>
                </a:cubicBezTo>
                <a:cubicBezTo>
                  <a:pt x="435" y="733"/>
                  <a:pt x="435" y="733"/>
                  <a:pt x="435" y="733"/>
                </a:cubicBezTo>
                <a:cubicBezTo>
                  <a:pt x="387" y="759"/>
                  <a:pt x="387" y="759"/>
                  <a:pt x="387" y="759"/>
                </a:cubicBezTo>
                <a:moveTo>
                  <a:pt x="168" y="760"/>
                </a:moveTo>
                <a:cubicBezTo>
                  <a:pt x="168" y="706"/>
                  <a:pt x="168" y="706"/>
                  <a:pt x="168" y="706"/>
                </a:cubicBezTo>
                <a:cubicBezTo>
                  <a:pt x="217" y="733"/>
                  <a:pt x="217" y="733"/>
                  <a:pt x="217" y="733"/>
                </a:cubicBezTo>
                <a:cubicBezTo>
                  <a:pt x="170" y="758"/>
                  <a:pt x="170" y="758"/>
                  <a:pt x="170" y="758"/>
                </a:cubicBezTo>
                <a:cubicBezTo>
                  <a:pt x="168" y="760"/>
                  <a:pt x="168" y="760"/>
                  <a:pt x="168" y="760"/>
                </a:cubicBezTo>
                <a:moveTo>
                  <a:pt x="492" y="760"/>
                </a:moveTo>
                <a:cubicBezTo>
                  <a:pt x="444" y="733"/>
                  <a:pt x="444" y="733"/>
                  <a:pt x="444" y="733"/>
                </a:cubicBezTo>
                <a:cubicBezTo>
                  <a:pt x="491" y="707"/>
                  <a:pt x="491" y="707"/>
                  <a:pt x="491" y="707"/>
                </a:cubicBezTo>
                <a:cubicBezTo>
                  <a:pt x="492" y="706"/>
                  <a:pt x="492" y="706"/>
                  <a:pt x="492" y="706"/>
                </a:cubicBezTo>
                <a:cubicBezTo>
                  <a:pt x="492" y="760"/>
                  <a:pt x="492" y="760"/>
                  <a:pt x="492" y="760"/>
                </a:cubicBezTo>
                <a:moveTo>
                  <a:pt x="59" y="760"/>
                </a:moveTo>
                <a:cubicBezTo>
                  <a:pt x="59" y="706"/>
                  <a:pt x="59" y="706"/>
                  <a:pt x="59" y="706"/>
                </a:cubicBezTo>
                <a:cubicBezTo>
                  <a:pt x="60" y="706"/>
                  <a:pt x="60" y="706"/>
                  <a:pt x="60" y="706"/>
                </a:cubicBezTo>
                <a:cubicBezTo>
                  <a:pt x="107" y="733"/>
                  <a:pt x="107" y="733"/>
                  <a:pt x="107" y="733"/>
                </a:cubicBezTo>
                <a:cubicBezTo>
                  <a:pt x="59" y="760"/>
                  <a:pt x="59" y="760"/>
                  <a:pt x="59" y="760"/>
                </a:cubicBezTo>
                <a:moveTo>
                  <a:pt x="602" y="760"/>
                </a:moveTo>
                <a:cubicBezTo>
                  <a:pt x="553" y="733"/>
                  <a:pt x="553" y="733"/>
                  <a:pt x="553" y="733"/>
                </a:cubicBezTo>
                <a:cubicBezTo>
                  <a:pt x="602" y="706"/>
                  <a:pt x="602" y="706"/>
                  <a:pt x="602" y="706"/>
                </a:cubicBezTo>
                <a:cubicBezTo>
                  <a:pt x="602" y="760"/>
                  <a:pt x="602" y="760"/>
                  <a:pt x="602" y="760"/>
                </a:cubicBezTo>
                <a:moveTo>
                  <a:pt x="715" y="760"/>
                </a:moveTo>
                <a:cubicBezTo>
                  <a:pt x="715" y="706"/>
                  <a:pt x="715" y="706"/>
                  <a:pt x="715" y="706"/>
                </a:cubicBezTo>
                <a:cubicBezTo>
                  <a:pt x="764" y="733"/>
                  <a:pt x="764" y="733"/>
                  <a:pt x="764" y="733"/>
                </a:cubicBezTo>
                <a:cubicBezTo>
                  <a:pt x="715" y="760"/>
                  <a:pt x="715" y="760"/>
                  <a:pt x="715" y="760"/>
                </a:cubicBezTo>
                <a:moveTo>
                  <a:pt x="606" y="760"/>
                </a:moveTo>
                <a:cubicBezTo>
                  <a:pt x="606" y="706"/>
                  <a:pt x="606" y="706"/>
                  <a:pt x="606" y="706"/>
                </a:cubicBezTo>
                <a:cubicBezTo>
                  <a:pt x="654" y="733"/>
                  <a:pt x="654" y="733"/>
                  <a:pt x="654" y="733"/>
                </a:cubicBezTo>
                <a:cubicBezTo>
                  <a:pt x="606" y="760"/>
                  <a:pt x="606" y="760"/>
                  <a:pt x="606" y="760"/>
                </a:cubicBezTo>
                <a:moveTo>
                  <a:pt x="55" y="760"/>
                </a:moveTo>
                <a:cubicBezTo>
                  <a:pt x="6" y="733"/>
                  <a:pt x="6" y="733"/>
                  <a:pt x="6" y="733"/>
                </a:cubicBezTo>
                <a:cubicBezTo>
                  <a:pt x="55" y="706"/>
                  <a:pt x="55" y="706"/>
                  <a:pt x="55" y="706"/>
                </a:cubicBezTo>
                <a:cubicBezTo>
                  <a:pt x="55" y="760"/>
                  <a:pt x="55" y="760"/>
                  <a:pt x="55" y="760"/>
                </a:cubicBezTo>
                <a:moveTo>
                  <a:pt x="273" y="760"/>
                </a:moveTo>
                <a:cubicBezTo>
                  <a:pt x="225" y="733"/>
                  <a:pt x="225" y="733"/>
                  <a:pt x="225" y="733"/>
                </a:cubicBezTo>
                <a:cubicBezTo>
                  <a:pt x="273" y="706"/>
                  <a:pt x="273" y="706"/>
                  <a:pt x="273" y="706"/>
                </a:cubicBezTo>
                <a:cubicBezTo>
                  <a:pt x="273" y="760"/>
                  <a:pt x="273" y="760"/>
                  <a:pt x="273" y="760"/>
                </a:cubicBezTo>
                <a:moveTo>
                  <a:pt x="496" y="760"/>
                </a:moveTo>
                <a:cubicBezTo>
                  <a:pt x="496" y="706"/>
                  <a:pt x="496" y="706"/>
                  <a:pt x="496" y="706"/>
                </a:cubicBezTo>
                <a:cubicBezTo>
                  <a:pt x="545" y="733"/>
                  <a:pt x="545" y="733"/>
                  <a:pt x="545" y="733"/>
                </a:cubicBezTo>
                <a:cubicBezTo>
                  <a:pt x="496" y="760"/>
                  <a:pt x="496" y="760"/>
                  <a:pt x="496" y="760"/>
                </a:cubicBezTo>
                <a:moveTo>
                  <a:pt x="164" y="760"/>
                </a:moveTo>
                <a:cubicBezTo>
                  <a:pt x="116" y="733"/>
                  <a:pt x="116" y="733"/>
                  <a:pt x="116" y="733"/>
                </a:cubicBezTo>
                <a:cubicBezTo>
                  <a:pt x="164" y="706"/>
                  <a:pt x="164" y="706"/>
                  <a:pt x="164" y="706"/>
                </a:cubicBezTo>
                <a:cubicBezTo>
                  <a:pt x="164" y="760"/>
                  <a:pt x="164" y="760"/>
                  <a:pt x="164" y="760"/>
                </a:cubicBezTo>
                <a:moveTo>
                  <a:pt x="383" y="760"/>
                </a:moveTo>
                <a:cubicBezTo>
                  <a:pt x="334" y="733"/>
                  <a:pt x="334" y="733"/>
                  <a:pt x="334" y="733"/>
                </a:cubicBezTo>
                <a:cubicBezTo>
                  <a:pt x="383" y="706"/>
                  <a:pt x="383" y="706"/>
                  <a:pt x="383" y="706"/>
                </a:cubicBezTo>
                <a:cubicBezTo>
                  <a:pt x="383" y="760"/>
                  <a:pt x="383" y="760"/>
                  <a:pt x="383" y="760"/>
                </a:cubicBezTo>
                <a:moveTo>
                  <a:pt x="277" y="760"/>
                </a:moveTo>
                <a:cubicBezTo>
                  <a:pt x="277" y="705"/>
                  <a:pt x="277" y="705"/>
                  <a:pt x="277" y="705"/>
                </a:cubicBezTo>
                <a:cubicBezTo>
                  <a:pt x="326" y="733"/>
                  <a:pt x="326" y="733"/>
                  <a:pt x="326" y="733"/>
                </a:cubicBezTo>
                <a:cubicBezTo>
                  <a:pt x="277" y="760"/>
                  <a:pt x="277" y="760"/>
                  <a:pt x="277" y="760"/>
                </a:cubicBezTo>
                <a:moveTo>
                  <a:pt x="711" y="760"/>
                </a:moveTo>
                <a:cubicBezTo>
                  <a:pt x="662" y="733"/>
                  <a:pt x="662" y="733"/>
                  <a:pt x="662" y="733"/>
                </a:cubicBezTo>
                <a:cubicBezTo>
                  <a:pt x="711" y="705"/>
                  <a:pt x="711" y="705"/>
                  <a:pt x="711" y="705"/>
                </a:cubicBezTo>
                <a:cubicBezTo>
                  <a:pt x="711" y="760"/>
                  <a:pt x="711" y="760"/>
                  <a:pt x="711" y="760"/>
                </a:cubicBezTo>
                <a:moveTo>
                  <a:pt x="821" y="760"/>
                </a:moveTo>
                <a:cubicBezTo>
                  <a:pt x="772" y="733"/>
                  <a:pt x="772" y="733"/>
                  <a:pt x="772" y="733"/>
                </a:cubicBezTo>
                <a:cubicBezTo>
                  <a:pt x="821" y="705"/>
                  <a:pt x="821" y="705"/>
                  <a:pt x="821" y="705"/>
                </a:cubicBezTo>
                <a:cubicBezTo>
                  <a:pt x="821" y="760"/>
                  <a:pt x="821" y="760"/>
                  <a:pt x="821" y="760"/>
                </a:cubicBezTo>
                <a:moveTo>
                  <a:pt x="442" y="729"/>
                </a:moveTo>
                <a:cubicBezTo>
                  <a:pt x="442" y="675"/>
                  <a:pt x="442" y="675"/>
                  <a:pt x="442" y="675"/>
                </a:cubicBezTo>
                <a:cubicBezTo>
                  <a:pt x="490" y="702"/>
                  <a:pt x="490" y="702"/>
                  <a:pt x="490" y="702"/>
                </a:cubicBezTo>
                <a:cubicBezTo>
                  <a:pt x="442" y="729"/>
                  <a:pt x="442" y="729"/>
                  <a:pt x="442" y="729"/>
                </a:cubicBezTo>
                <a:moveTo>
                  <a:pt x="223" y="729"/>
                </a:moveTo>
                <a:cubicBezTo>
                  <a:pt x="223" y="675"/>
                  <a:pt x="223" y="675"/>
                  <a:pt x="223" y="675"/>
                </a:cubicBezTo>
                <a:cubicBezTo>
                  <a:pt x="272" y="702"/>
                  <a:pt x="272" y="702"/>
                  <a:pt x="272" y="702"/>
                </a:cubicBezTo>
                <a:cubicBezTo>
                  <a:pt x="223" y="729"/>
                  <a:pt x="223" y="729"/>
                  <a:pt x="223" y="729"/>
                </a:cubicBezTo>
                <a:moveTo>
                  <a:pt x="438" y="729"/>
                </a:moveTo>
                <a:cubicBezTo>
                  <a:pt x="435" y="728"/>
                  <a:pt x="435" y="728"/>
                  <a:pt x="435" y="728"/>
                </a:cubicBezTo>
                <a:cubicBezTo>
                  <a:pt x="389" y="702"/>
                  <a:pt x="389" y="702"/>
                  <a:pt x="389" y="702"/>
                </a:cubicBezTo>
                <a:cubicBezTo>
                  <a:pt x="438" y="675"/>
                  <a:pt x="438" y="675"/>
                  <a:pt x="438" y="675"/>
                </a:cubicBezTo>
                <a:cubicBezTo>
                  <a:pt x="438" y="729"/>
                  <a:pt x="438" y="729"/>
                  <a:pt x="438" y="729"/>
                </a:cubicBezTo>
                <a:moveTo>
                  <a:pt x="332" y="729"/>
                </a:moveTo>
                <a:cubicBezTo>
                  <a:pt x="332" y="675"/>
                  <a:pt x="332" y="675"/>
                  <a:pt x="332" y="675"/>
                </a:cubicBezTo>
                <a:cubicBezTo>
                  <a:pt x="381" y="702"/>
                  <a:pt x="381" y="702"/>
                  <a:pt x="381" y="702"/>
                </a:cubicBezTo>
                <a:cubicBezTo>
                  <a:pt x="332" y="729"/>
                  <a:pt x="332" y="729"/>
                  <a:pt x="332" y="729"/>
                </a:cubicBezTo>
                <a:moveTo>
                  <a:pt x="114" y="729"/>
                </a:moveTo>
                <a:cubicBezTo>
                  <a:pt x="114" y="675"/>
                  <a:pt x="114" y="675"/>
                  <a:pt x="114" y="675"/>
                </a:cubicBezTo>
                <a:cubicBezTo>
                  <a:pt x="162" y="702"/>
                  <a:pt x="162" y="702"/>
                  <a:pt x="162" y="702"/>
                </a:cubicBezTo>
                <a:cubicBezTo>
                  <a:pt x="114" y="729"/>
                  <a:pt x="114" y="729"/>
                  <a:pt x="114" y="729"/>
                </a:cubicBezTo>
                <a:moveTo>
                  <a:pt x="547" y="729"/>
                </a:moveTo>
                <a:cubicBezTo>
                  <a:pt x="499" y="702"/>
                  <a:pt x="499" y="702"/>
                  <a:pt x="499" y="702"/>
                </a:cubicBezTo>
                <a:cubicBezTo>
                  <a:pt x="547" y="675"/>
                  <a:pt x="547" y="675"/>
                  <a:pt x="547" y="675"/>
                </a:cubicBezTo>
                <a:cubicBezTo>
                  <a:pt x="547" y="729"/>
                  <a:pt x="547" y="729"/>
                  <a:pt x="547" y="729"/>
                </a:cubicBezTo>
                <a:moveTo>
                  <a:pt x="766" y="729"/>
                </a:moveTo>
                <a:cubicBezTo>
                  <a:pt x="717" y="702"/>
                  <a:pt x="717" y="702"/>
                  <a:pt x="717" y="702"/>
                </a:cubicBezTo>
                <a:cubicBezTo>
                  <a:pt x="766" y="675"/>
                  <a:pt x="766" y="675"/>
                  <a:pt x="766" y="675"/>
                </a:cubicBezTo>
                <a:cubicBezTo>
                  <a:pt x="766" y="729"/>
                  <a:pt x="766" y="729"/>
                  <a:pt x="766" y="729"/>
                </a:cubicBezTo>
                <a:moveTo>
                  <a:pt x="4" y="729"/>
                </a:moveTo>
                <a:cubicBezTo>
                  <a:pt x="4" y="675"/>
                  <a:pt x="4" y="675"/>
                  <a:pt x="4" y="675"/>
                </a:cubicBezTo>
                <a:cubicBezTo>
                  <a:pt x="52" y="702"/>
                  <a:pt x="52" y="702"/>
                  <a:pt x="52" y="702"/>
                </a:cubicBezTo>
                <a:cubicBezTo>
                  <a:pt x="4" y="729"/>
                  <a:pt x="4" y="729"/>
                  <a:pt x="4" y="729"/>
                </a:cubicBezTo>
                <a:moveTo>
                  <a:pt x="657" y="729"/>
                </a:moveTo>
                <a:cubicBezTo>
                  <a:pt x="608" y="702"/>
                  <a:pt x="608" y="702"/>
                  <a:pt x="608" y="702"/>
                </a:cubicBezTo>
                <a:cubicBezTo>
                  <a:pt x="657" y="675"/>
                  <a:pt x="657" y="675"/>
                  <a:pt x="657" y="675"/>
                </a:cubicBezTo>
                <a:cubicBezTo>
                  <a:pt x="657" y="729"/>
                  <a:pt x="657" y="729"/>
                  <a:pt x="657" y="729"/>
                </a:cubicBezTo>
                <a:moveTo>
                  <a:pt x="661" y="729"/>
                </a:moveTo>
                <a:cubicBezTo>
                  <a:pt x="661" y="675"/>
                  <a:pt x="661" y="675"/>
                  <a:pt x="661" y="675"/>
                </a:cubicBezTo>
                <a:cubicBezTo>
                  <a:pt x="709" y="702"/>
                  <a:pt x="709" y="702"/>
                  <a:pt x="709" y="702"/>
                </a:cubicBezTo>
                <a:cubicBezTo>
                  <a:pt x="661" y="729"/>
                  <a:pt x="661" y="729"/>
                  <a:pt x="661" y="729"/>
                </a:cubicBezTo>
                <a:moveTo>
                  <a:pt x="770" y="729"/>
                </a:moveTo>
                <a:cubicBezTo>
                  <a:pt x="770" y="675"/>
                  <a:pt x="770" y="675"/>
                  <a:pt x="770" y="675"/>
                </a:cubicBezTo>
                <a:cubicBezTo>
                  <a:pt x="818" y="702"/>
                  <a:pt x="818" y="702"/>
                  <a:pt x="818" y="702"/>
                </a:cubicBezTo>
                <a:cubicBezTo>
                  <a:pt x="770" y="729"/>
                  <a:pt x="770" y="729"/>
                  <a:pt x="770" y="729"/>
                </a:cubicBezTo>
                <a:moveTo>
                  <a:pt x="551" y="729"/>
                </a:moveTo>
                <a:cubicBezTo>
                  <a:pt x="551" y="675"/>
                  <a:pt x="551" y="675"/>
                  <a:pt x="551" y="675"/>
                </a:cubicBezTo>
                <a:cubicBezTo>
                  <a:pt x="600" y="702"/>
                  <a:pt x="600" y="702"/>
                  <a:pt x="600" y="702"/>
                </a:cubicBezTo>
                <a:cubicBezTo>
                  <a:pt x="554" y="728"/>
                  <a:pt x="554" y="728"/>
                  <a:pt x="554" y="728"/>
                </a:cubicBezTo>
                <a:cubicBezTo>
                  <a:pt x="551" y="729"/>
                  <a:pt x="551" y="729"/>
                  <a:pt x="551" y="729"/>
                </a:cubicBezTo>
                <a:moveTo>
                  <a:pt x="110" y="729"/>
                </a:moveTo>
                <a:cubicBezTo>
                  <a:pt x="61" y="702"/>
                  <a:pt x="61" y="702"/>
                  <a:pt x="61" y="702"/>
                </a:cubicBezTo>
                <a:cubicBezTo>
                  <a:pt x="110" y="675"/>
                  <a:pt x="110" y="675"/>
                  <a:pt x="110" y="675"/>
                </a:cubicBezTo>
                <a:cubicBezTo>
                  <a:pt x="110" y="729"/>
                  <a:pt x="110" y="729"/>
                  <a:pt x="110" y="729"/>
                </a:cubicBezTo>
                <a:moveTo>
                  <a:pt x="328" y="729"/>
                </a:moveTo>
                <a:cubicBezTo>
                  <a:pt x="280" y="702"/>
                  <a:pt x="280" y="702"/>
                  <a:pt x="280" y="702"/>
                </a:cubicBezTo>
                <a:cubicBezTo>
                  <a:pt x="280" y="702"/>
                  <a:pt x="280" y="702"/>
                  <a:pt x="280" y="702"/>
                </a:cubicBezTo>
                <a:cubicBezTo>
                  <a:pt x="328" y="675"/>
                  <a:pt x="328" y="675"/>
                  <a:pt x="328" y="675"/>
                </a:cubicBezTo>
                <a:cubicBezTo>
                  <a:pt x="328" y="729"/>
                  <a:pt x="328" y="729"/>
                  <a:pt x="328" y="729"/>
                </a:cubicBezTo>
                <a:moveTo>
                  <a:pt x="219" y="729"/>
                </a:moveTo>
                <a:cubicBezTo>
                  <a:pt x="170" y="702"/>
                  <a:pt x="170" y="702"/>
                  <a:pt x="170" y="702"/>
                </a:cubicBezTo>
                <a:cubicBezTo>
                  <a:pt x="198" y="687"/>
                  <a:pt x="198" y="687"/>
                  <a:pt x="198" y="687"/>
                </a:cubicBezTo>
                <a:cubicBezTo>
                  <a:pt x="219" y="675"/>
                  <a:pt x="219" y="675"/>
                  <a:pt x="219" y="675"/>
                </a:cubicBezTo>
                <a:cubicBezTo>
                  <a:pt x="219" y="729"/>
                  <a:pt x="219" y="729"/>
                  <a:pt x="219" y="729"/>
                </a:cubicBezTo>
                <a:moveTo>
                  <a:pt x="876" y="729"/>
                </a:moveTo>
                <a:cubicBezTo>
                  <a:pt x="827" y="702"/>
                  <a:pt x="827" y="702"/>
                  <a:pt x="827" y="702"/>
                </a:cubicBezTo>
                <a:cubicBezTo>
                  <a:pt x="876" y="675"/>
                  <a:pt x="876" y="675"/>
                  <a:pt x="876" y="675"/>
                </a:cubicBezTo>
                <a:cubicBezTo>
                  <a:pt x="876" y="729"/>
                  <a:pt x="876" y="729"/>
                  <a:pt x="876" y="729"/>
                </a:cubicBezTo>
                <a:moveTo>
                  <a:pt x="825" y="699"/>
                </a:moveTo>
                <a:cubicBezTo>
                  <a:pt x="825" y="645"/>
                  <a:pt x="825" y="645"/>
                  <a:pt x="825" y="645"/>
                </a:cubicBezTo>
                <a:cubicBezTo>
                  <a:pt x="873" y="672"/>
                  <a:pt x="873" y="672"/>
                  <a:pt x="873" y="672"/>
                </a:cubicBezTo>
                <a:cubicBezTo>
                  <a:pt x="825" y="699"/>
                  <a:pt x="825" y="699"/>
                  <a:pt x="825" y="699"/>
                </a:cubicBezTo>
                <a:moveTo>
                  <a:pt x="715" y="699"/>
                </a:moveTo>
                <a:cubicBezTo>
                  <a:pt x="715" y="645"/>
                  <a:pt x="715" y="645"/>
                  <a:pt x="715" y="645"/>
                </a:cubicBezTo>
                <a:cubicBezTo>
                  <a:pt x="764" y="672"/>
                  <a:pt x="764" y="672"/>
                  <a:pt x="764" y="672"/>
                </a:cubicBezTo>
                <a:cubicBezTo>
                  <a:pt x="715" y="699"/>
                  <a:pt x="715" y="699"/>
                  <a:pt x="715" y="699"/>
                </a:cubicBezTo>
                <a:moveTo>
                  <a:pt x="273" y="699"/>
                </a:moveTo>
                <a:cubicBezTo>
                  <a:pt x="225" y="672"/>
                  <a:pt x="225" y="672"/>
                  <a:pt x="225" y="672"/>
                </a:cubicBezTo>
                <a:cubicBezTo>
                  <a:pt x="257" y="654"/>
                  <a:pt x="257" y="654"/>
                  <a:pt x="257" y="654"/>
                </a:cubicBezTo>
                <a:cubicBezTo>
                  <a:pt x="273" y="645"/>
                  <a:pt x="273" y="645"/>
                  <a:pt x="273" y="645"/>
                </a:cubicBezTo>
                <a:cubicBezTo>
                  <a:pt x="273" y="699"/>
                  <a:pt x="273" y="699"/>
                  <a:pt x="273" y="699"/>
                </a:cubicBezTo>
                <a:moveTo>
                  <a:pt x="387" y="699"/>
                </a:moveTo>
                <a:cubicBezTo>
                  <a:pt x="387" y="645"/>
                  <a:pt x="387" y="645"/>
                  <a:pt x="387" y="645"/>
                </a:cubicBezTo>
                <a:cubicBezTo>
                  <a:pt x="436" y="672"/>
                  <a:pt x="436" y="672"/>
                  <a:pt x="436" y="672"/>
                </a:cubicBezTo>
                <a:cubicBezTo>
                  <a:pt x="387" y="699"/>
                  <a:pt x="387" y="699"/>
                  <a:pt x="387" y="699"/>
                </a:cubicBezTo>
                <a:moveTo>
                  <a:pt x="168" y="699"/>
                </a:moveTo>
                <a:cubicBezTo>
                  <a:pt x="168" y="645"/>
                  <a:pt x="168" y="645"/>
                  <a:pt x="168" y="645"/>
                </a:cubicBezTo>
                <a:cubicBezTo>
                  <a:pt x="217" y="672"/>
                  <a:pt x="217" y="672"/>
                  <a:pt x="217" y="672"/>
                </a:cubicBezTo>
                <a:cubicBezTo>
                  <a:pt x="168" y="699"/>
                  <a:pt x="168" y="699"/>
                  <a:pt x="168" y="699"/>
                </a:cubicBezTo>
                <a:moveTo>
                  <a:pt x="492" y="699"/>
                </a:moveTo>
                <a:cubicBezTo>
                  <a:pt x="444" y="672"/>
                  <a:pt x="444" y="672"/>
                  <a:pt x="444" y="672"/>
                </a:cubicBezTo>
                <a:cubicBezTo>
                  <a:pt x="474" y="655"/>
                  <a:pt x="474" y="655"/>
                  <a:pt x="474" y="655"/>
                </a:cubicBezTo>
                <a:cubicBezTo>
                  <a:pt x="492" y="645"/>
                  <a:pt x="492" y="645"/>
                  <a:pt x="492" y="645"/>
                </a:cubicBezTo>
                <a:cubicBezTo>
                  <a:pt x="492" y="699"/>
                  <a:pt x="492" y="699"/>
                  <a:pt x="492" y="699"/>
                </a:cubicBezTo>
                <a:moveTo>
                  <a:pt x="277" y="699"/>
                </a:moveTo>
                <a:cubicBezTo>
                  <a:pt x="277" y="645"/>
                  <a:pt x="277" y="645"/>
                  <a:pt x="277" y="645"/>
                </a:cubicBezTo>
                <a:cubicBezTo>
                  <a:pt x="326" y="672"/>
                  <a:pt x="326" y="672"/>
                  <a:pt x="326" y="672"/>
                </a:cubicBezTo>
                <a:cubicBezTo>
                  <a:pt x="277" y="699"/>
                  <a:pt x="277" y="699"/>
                  <a:pt x="277" y="699"/>
                </a:cubicBezTo>
                <a:moveTo>
                  <a:pt x="59" y="699"/>
                </a:moveTo>
                <a:cubicBezTo>
                  <a:pt x="59" y="645"/>
                  <a:pt x="59" y="645"/>
                  <a:pt x="59" y="645"/>
                </a:cubicBezTo>
                <a:cubicBezTo>
                  <a:pt x="107" y="672"/>
                  <a:pt x="107" y="672"/>
                  <a:pt x="107" y="672"/>
                </a:cubicBezTo>
                <a:cubicBezTo>
                  <a:pt x="59" y="699"/>
                  <a:pt x="59" y="699"/>
                  <a:pt x="59" y="699"/>
                </a:cubicBezTo>
                <a:moveTo>
                  <a:pt x="602" y="699"/>
                </a:moveTo>
                <a:cubicBezTo>
                  <a:pt x="553" y="672"/>
                  <a:pt x="553" y="672"/>
                  <a:pt x="553" y="672"/>
                </a:cubicBezTo>
                <a:cubicBezTo>
                  <a:pt x="602" y="645"/>
                  <a:pt x="602" y="645"/>
                  <a:pt x="602" y="645"/>
                </a:cubicBezTo>
                <a:cubicBezTo>
                  <a:pt x="602" y="699"/>
                  <a:pt x="602" y="699"/>
                  <a:pt x="602" y="699"/>
                </a:cubicBezTo>
                <a:moveTo>
                  <a:pt x="606" y="699"/>
                </a:moveTo>
                <a:cubicBezTo>
                  <a:pt x="606" y="645"/>
                  <a:pt x="606" y="645"/>
                  <a:pt x="606" y="645"/>
                </a:cubicBezTo>
                <a:cubicBezTo>
                  <a:pt x="654" y="672"/>
                  <a:pt x="654" y="672"/>
                  <a:pt x="654" y="672"/>
                </a:cubicBezTo>
                <a:cubicBezTo>
                  <a:pt x="606" y="699"/>
                  <a:pt x="606" y="699"/>
                  <a:pt x="606" y="699"/>
                </a:cubicBezTo>
                <a:moveTo>
                  <a:pt x="711" y="699"/>
                </a:moveTo>
                <a:cubicBezTo>
                  <a:pt x="663" y="672"/>
                  <a:pt x="663" y="672"/>
                  <a:pt x="663" y="672"/>
                </a:cubicBezTo>
                <a:cubicBezTo>
                  <a:pt x="711" y="645"/>
                  <a:pt x="711" y="645"/>
                  <a:pt x="711" y="645"/>
                </a:cubicBezTo>
                <a:cubicBezTo>
                  <a:pt x="711" y="699"/>
                  <a:pt x="711" y="699"/>
                  <a:pt x="711" y="699"/>
                </a:cubicBezTo>
                <a:moveTo>
                  <a:pt x="55" y="699"/>
                </a:moveTo>
                <a:cubicBezTo>
                  <a:pt x="6" y="672"/>
                  <a:pt x="6" y="672"/>
                  <a:pt x="6" y="672"/>
                </a:cubicBezTo>
                <a:cubicBezTo>
                  <a:pt x="55" y="645"/>
                  <a:pt x="55" y="645"/>
                  <a:pt x="55" y="645"/>
                </a:cubicBezTo>
                <a:cubicBezTo>
                  <a:pt x="55" y="699"/>
                  <a:pt x="55" y="699"/>
                  <a:pt x="55" y="699"/>
                </a:cubicBezTo>
                <a:moveTo>
                  <a:pt x="496" y="699"/>
                </a:moveTo>
                <a:cubicBezTo>
                  <a:pt x="496" y="645"/>
                  <a:pt x="496" y="645"/>
                  <a:pt x="496" y="645"/>
                </a:cubicBezTo>
                <a:cubicBezTo>
                  <a:pt x="515" y="655"/>
                  <a:pt x="515" y="655"/>
                  <a:pt x="515" y="655"/>
                </a:cubicBezTo>
                <a:cubicBezTo>
                  <a:pt x="545" y="672"/>
                  <a:pt x="545" y="672"/>
                  <a:pt x="545" y="672"/>
                </a:cubicBezTo>
                <a:cubicBezTo>
                  <a:pt x="496" y="699"/>
                  <a:pt x="496" y="699"/>
                  <a:pt x="496" y="699"/>
                </a:cubicBezTo>
                <a:moveTo>
                  <a:pt x="164" y="699"/>
                </a:moveTo>
                <a:cubicBezTo>
                  <a:pt x="116" y="672"/>
                  <a:pt x="116" y="672"/>
                  <a:pt x="116" y="672"/>
                </a:cubicBezTo>
                <a:cubicBezTo>
                  <a:pt x="164" y="645"/>
                  <a:pt x="164" y="645"/>
                  <a:pt x="164" y="645"/>
                </a:cubicBezTo>
                <a:cubicBezTo>
                  <a:pt x="164" y="699"/>
                  <a:pt x="164" y="699"/>
                  <a:pt x="164" y="699"/>
                </a:cubicBezTo>
                <a:moveTo>
                  <a:pt x="383" y="699"/>
                </a:moveTo>
                <a:cubicBezTo>
                  <a:pt x="334" y="672"/>
                  <a:pt x="334" y="672"/>
                  <a:pt x="334" y="672"/>
                </a:cubicBezTo>
                <a:cubicBezTo>
                  <a:pt x="383" y="645"/>
                  <a:pt x="383" y="645"/>
                  <a:pt x="383" y="645"/>
                </a:cubicBezTo>
                <a:cubicBezTo>
                  <a:pt x="383" y="699"/>
                  <a:pt x="383" y="699"/>
                  <a:pt x="383" y="699"/>
                </a:cubicBezTo>
                <a:moveTo>
                  <a:pt x="821" y="699"/>
                </a:moveTo>
                <a:cubicBezTo>
                  <a:pt x="772" y="672"/>
                  <a:pt x="772" y="672"/>
                  <a:pt x="772" y="672"/>
                </a:cubicBezTo>
                <a:cubicBezTo>
                  <a:pt x="821" y="644"/>
                  <a:pt x="821" y="644"/>
                  <a:pt x="821" y="644"/>
                </a:cubicBezTo>
                <a:cubicBezTo>
                  <a:pt x="821" y="699"/>
                  <a:pt x="821" y="699"/>
                  <a:pt x="821" y="699"/>
                </a:cubicBezTo>
                <a:moveTo>
                  <a:pt x="223" y="668"/>
                </a:moveTo>
                <a:cubicBezTo>
                  <a:pt x="223" y="615"/>
                  <a:pt x="223" y="615"/>
                  <a:pt x="223" y="615"/>
                </a:cubicBezTo>
                <a:cubicBezTo>
                  <a:pt x="271" y="641"/>
                  <a:pt x="271" y="641"/>
                  <a:pt x="271" y="641"/>
                </a:cubicBezTo>
                <a:cubicBezTo>
                  <a:pt x="223" y="668"/>
                  <a:pt x="223" y="668"/>
                  <a:pt x="223" y="668"/>
                </a:cubicBezTo>
                <a:moveTo>
                  <a:pt x="766" y="668"/>
                </a:moveTo>
                <a:cubicBezTo>
                  <a:pt x="717" y="641"/>
                  <a:pt x="717" y="641"/>
                  <a:pt x="717" y="641"/>
                </a:cubicBezTo>
                <a:cubicBezTo>
                  <a:pt x="766" y="615"/>
                  <a:pt x="766" y="615"/>
                  <a:pt x="766" y="615"/>
                </a:cubicBezTo>
                <a:cubicBezTo>
                  <a:pt x="766" y="668"/>
                  <a:pt x="766" y="668"/>
                  <a:pt x="766" y="668"/>
                </a:cubicBezTo>
                <a:moveTo>
                  <a:pt x="661" y="668"/>
                </a:moveTo>
                <a:cubicBezTo>
                  <a:pt x="661" y="615"/>
                  <a:pt x="661" y="615"/>
                  <a:pt x="661" y="615"/>
                </a:cubicBezTo>
                <a:cubicBezTo>
                  <a:pt x="709" y="641"/>
                  <a:pt x="709" y="641"/>
                  <a:pt x="709" y="641"/>
                </a:cubicBezTo>
                <a:cubicBezTo>
                  <a:pt x="661" y="668"/>
                  <a:pt x="661" y="668"/>
                  <a:pt x="661" y="668"/>
                </a:cubicBezTo>
                <a:moveTo>
                  <a:pt x="328" y="668"/>
                </a:moveTo>
                <a:cubicBezTo>
                  <a:pt x="282" y="643"/>
                  <a:pt x="282" y="643"/>
                  <a:pt x="282" y="643"/>
                </a:cubicBezTo>
                <a:cubicBezTo>
                  <a:pt x="280" y="641"/>
                  <a:pt x="280" y="641"/>
                  <a:pt x="280" y="641"/>
                </a:cubicBezTo>
                <a:cubicBezTo>
                  <a:pt x="328" y="614"/>
                  <a:pt x="328" y="614"/>
                  <a:pt x="328" y="614"/>
                </a:cubicBezTo>
                <a:cubicBezTo>
                  <a:pt x="328" y="668"/>
                  <a:pt x="328" y="668"/>
                  <a:pt x="328" y="668"/>
                </a:cubicBezTo>
                <a:moveTo>
                  <a:pt x="442" y="668"/>
                </a:moveTo>
                <a:cubicBezTo>
                  <a:pt x="442" y="614"/>
                  <a:pt x="442" y="614"/>
                  <a:pt x="442" y="614"/>
                </a:cubicBezTo>
                <a:cubicBezTo>
                  <a:pt x="490" y="641"/>
                  <a:pt x="490" y="641"/>
                  <a:pt x="490" y="641"/>
                </a:cubicBezTo>
                <a:cubicBezTo>
                  <a:pt x="472" y="652"/>
                  <a:pt x="472" y="652"/>
                  <a:pt x="472" y="652"/>
                </a:cubicBezTo>
                <a:cubicBezTo>
                  <a:pt x="442" y="668"/>
                  <a:pt x="442" y="668"/>
                  <a:pt x="442" y="668"/>
                </a:cubicBezTo>
                <a:moveTo>
                  <a:pt x="438" y="668"/>
                </a:moveTo>
                <a:cubicBezTo>
                  <a:pt x="394" y="644"/>
                  <a:pt x="394" y="644"/>
                  <a:pt x="394" y="644"/>
                </a:cubicBezTo>
                <a:cubicBezTo>
                  <a:pt x="389" y="641"/>
                  <a:pt x="389" y="641"/>
                  <a:pt x="389" y="641"/>
                </a:cubicBezTo>
                <a:cubicBezTo>
                  <a:pt x="438" y="614"/>
                  <a:pt x="438" y="614"/>
                  <a:pt x="438" y="614"/>
                </a:cubicBezTo>
                <a:cubicBezTo>
                  <a:pt x="438" y="668"/>
                  <a:pt x="438" y="668"/>
                  <a:pt x="438" y="668"/>
                </a:cubicBezTo>
                <a:moveTo>
                  <a:pt x="332" y="668"/>
                </a:moveTo>
                <a:cubicBezTo>
                  <a:pt x="332" y="614"/>
                  <a:pt x="332" y="614"/>
                  <a:pt x="332" y="614"/>
                </a:cubicBezTo>
                <a:cubicBezTo>
                  <a:pt x="381" y="641"/>
                  <a:pt x="381" y="641"/>
                  <a:pt x="381" y="641"/>
                </a:cubicBezTo>
                <a:cubicBezTo>
                  <a:pt x="332" y="668"/>
                  <a:pt x="332" y="668"/>
                  <a:pt x="332" y="668"/>
                </a:cubicBezTo>
                <a:moveTo>
                  <a:pt x="114" y="668"/>
                </a:moveTo>
                <a:cubicBezTo>
                  <a:pt x="114" y="614"/>
                  <a:pt x="114" y="614"/>
                  <a:pt x="114" y="614"/>
                </a:cubicBezTo>
                <a:cubicBezTo>
                  <a:pt x="162" y="641"/>
                  <a:pt x="162" y="641"/>
                  <a:pt x="162" y="641"/>
                </a:cubicBezTo>
                <a:cubicBezTo>
                  <a:pt x="114" y="668"/>
                  <a:pt x="114" y="668"/>
                  <a:pt x="114" y="668"/>
                </a:cubicBezTo>
                <a:moveTo>
                  <a:pt x="547" y="668"/>
                </a:moveTo>
                <a:cubicBezTo>
                  <a:pt x="517" y="652"/>
                  <a:pt x="517" y="652"/>
                  <a:pt x="517" y="652"/>
                </a:cubicBezTo>
                <a:cubicBezTo>
                  <a:pt x="498" y="641"/>
                  <a:pt x="498" y="641"/>
                  <a:pt x="498" y="641"/>
                </a:cubicBezTo>
                <a:cubicBezTo>
                  <a:pt x="547" y="614"/>
                  <a:pt x="547" y="614"/>
                  <a:pt x="547" y="614"/>
                </a:cubicBezTo>
                <a:cubicBezTo>
                  <a:pt x="547" y="668"/>
                  <a:pt x="547" y="668"/>
                  <a:pt x="547" y="668"/>
                </a:cubicBezTo>
                <a:moveTo>
                  <a:pt x="4" y="668"/>
                </a:moveTo>
                <a:cubicBezTo>
                  <a:pt x="4" y="614"/>
                  <a:pt x="4" y="614"/>
                  <a:pt x="4" y="614"/>
                </a:cubicBezTo>
                <a:cubicBezTo>
                  <a:pt x="53" y="641"/>
                  <a:pt x="53" y="641"/>
                  <a:pt x="53" y="641"/>
                </a:cubicBezTo>
                <a:cubicBezTo>
                  <a:pt x="4" y="668"/>
                  <a:pt x="4" y="668"/>
                  <a:pt x="4" y="668"/>
                </a:cubicBezTo>
                <a:moveTo>
                  <a:pt x="657" y="668"/>
                </a:moveTo>
                <a:cubicBezTo>
                  <a:pt x="608" y="641"/>
                  <a:pt x="608" y="641"/>
                  <a:pt x="608" y="641"/>
                </a:cubicBezTo>
                <a:cubicBezTo>
                  <a:pt x="657" y="614"/>
                  <a:pt x="657" y="614"/>
                  <a:pt x="657" y="614"/>
                </a:cubicBezTo>
                <a:cubicBezTo>
                  <a:pt x="657" y="668"/>
                  <a:pt x="657" y="668"/>
                  <a:pt x="657" y="668"/>
                </a:cubicBezTo>
                <a:moveTo>
                  <a:pt x="770" y="669"/>
                </a:moveTo>
                <a:cubicBezTo>
                  <a:pt x="770" y="614"/>
                  <a:pt x="770" y="614"/>
                  <a:pt x="770" y="614"/>
                </a:cubicBezTo>
                <a:cubicBezTo>
                  <a:pt x="818" y="641"/>
                  <a:pt x="818" y="641"/>
                  <a:pt x="818" y="641"/>
                </a:cubicBezTo>
                <a:cubicBezTo>
                  <a:pt x="770" y="669"/>
                  <a:pt x="770" y="669"/>
                  <a:pt x="770" y="669"/>
                </a:cubicBezTo>
                <a:moveTo>
                  <a:pt x="551" y="668"/>
                </a:moveTo>
                <a:cubicBezTo>
                  <a:pt x="551" y="614"/>
                  <a:pt x="551" y="614"/>
                  <a:pt x="551" y="614"/>
                </a:cubicBezTo>
                <a:cubicBezTo>
                  <a:pt x="600" y="641"/>
                  <a:pt x="600" y="641"/>
                  <a:pt x="600" y="641"/>
                </a:cubicBezTo>
                <a:cubicBezTo>
                  <a:pt x="595" y="644"/>
                  <a:pt x="595" y="644"/>
                  <a:pt x="595" y="644"/>
                </a:cubicBezTo>
                <a:cubicBezTo>
                  <a:pt x="551" y="668"/>
                  <a:pt x="551" y="668"/>
                  <a:pt x="551" y="668"/>
                </a:cubicBezTo>
                <a:moveTo>
                  <a:pt x="110" y="669"/>
                </a:moveTo>
                <a:cubicBezTo>
                  <a:pt x="61" y="641"/>
                  <a:pt x="61" y="641"/>
                  <a:pt x="61" y="641"/>
                </a:cubicBezTo>
                <a:cubicBezTo>
                  <a:pt x="110" y="614"/>
                  <a:pt x="110" y="614"/>
                  <a:pt x="110" y="614"/>
                </a:cubicBezTo>
                <a:cubicBezTo>
                  <a:pt x="110" y="669"/>
                  <a:pt x="110" y="669"/>
                  <a:pt x="110" y="669"/>
                </a:cubicBezTo>
                <a:moveTo>
                  <a:pt x="219" y="669"/>
                </a:moveTo>
                <a:cubicBezTo>
                  <a:pt x="170" y="641"/>
                  <a:pt x="170" y="641"/>
                  <a:pt x="170" y="641"/>
                </a:cubicBezTo>
                <a:cubicBezTo>
                  <a:pt x="219" y="614"/>
                  <a:pt x="219" y="614"/>
                  <a:pt x="219" y="614"/>
                </a:cubicBezTo>
                <a:cubicBezTo>
                  <a:pt x="219" y="669"/>
                  <a:pt x="219" y="669"/>
                  <a:pt x="219" y="669"/>
                </a:cubicBezTo>
                <a:moveTo>
                  <a:pt x="876" y="669"/>
                </a:moveTo>
                <a:cubicBezTo>
                  <a:pt x="827" y="641"/>
                  <a:pt x="827" y="641"/>
                  <a:pt x="827" y="641"/>
                </a:cubicBezTo>
                <a:cubicBezTo>
                  <a:pt x="876" y="614"/>
                  <a:pt x="876" y="614"/>
                  <a:pt x="876" y="614"/>
                </a:cubicBezTo>
                <a:cubicBezTo>
                  <a:pt x="876" y="669"/>
                  <a:pt x="876" y="669"/>
                  <a:pt x="876" y="669"/>
                </a:cubicBezTo>
                <a:moveTo>
                  <a:pt x="168" y="638"/>
                </a:moveTo>
                <a:cubicBezTo>
                  <a:pt x="168" y="584"/>
                  <a:pt x="168" y="584"/>
                  <a:pt x="168" y="584"/>
                </a:cubicBezTo>
                <a:cubicBezTo>
                  <a:pt x="217" y="611"/>
                  <a:pt x="217" y="611"/>
                  <a:pt x="217" y="611"/>
                </a:cubicBezTo>
                <a:cubicBezTo>
                  <a:pt x="169" y="638"/>
                  <a:pt x="169" y="638"/>
                  <a:pt x="169" y="638"/>
                </a:cubicBezTo>
                <a:cubicBezTo>
                  <a:pt x="168" y="638"/>
                  <a:pt x="168" y="638"/>
                  <a:pt x="168" y="638"/>
                </a:cubicBezTo>
                <a:moveTo>
                  <a:pt x="825" y="638"/>
                </a:moveTo>
                <a:cubicBezTo>
                  <a:pt x="825" y="584"/>
                  <a:pt x="825" y="584"/>
                  <a:pt x="825" y="584"/>
                </a:cubicBezTo>
                <a:cubicBezTo>
                  <a:pt x="873" y="611"/>
                  <a:pt x="873" y="611"/>
                  <a:pt x="873" y="611"/>
                </a:cubicBezTo>
                <a:cubicBezTo>
                  <a:pt x="825" y="638"/>
                  <a:pt x="825" y="638"/>
                  <a:pt x="825" y="638"/>
                </a:cubicBezTo>
                <a:moveTo>
                  <a:pt x="715" y="638"/>
                </a:moveTo>
                <a:cubicBezTo>
                  <a:pt x="715" y="584"/>
                  <a:pt x="715" y="584"/>
                  <a:pt x="715" y="584"/>
                </a:cubicBezTo>
                <a:cubicBezTo>
                  <a:pt x="764" y="611"/>
                  <a:pt x="764" y="611"/>
                  <a:pt x="764" y="611"/>
                </a:cubicBezTo>
                <a:cubicBezTo>
                  <a:pt x="715" y="638"/>
                  <a:pt x="715" y="638"/>
                  <a:pt x="715" y="638"/>
                </a:cubicBezTo>
                <a:moveTo>
                  <a:pt x="606" y="638"/>
                </a:moveTo>
                <a:cubicBezTo>
                  <a:pt x="606" y="584"/>
                  <a:pt x="606" y="584"/>
                  <a:pt x="606" y="584"/>
                </a:cubicBezTo>
                <a:cubicBezTo>
                  <a:pt x="654" y="611"/>
                  <a:pt x="654" y="611"/>
                  <a:pt x="654" y="611"/>
                </a:cubicBezTo>
                <a:cubicBezTo>
                  <a:pt x="606" y="638"/>
                  <a:pt x="606" y="638"/>
                  <a:pt x="606" y="638"/>
                </a:cubicBezTo>
                <a:moveTo>
                  <a:pt x="225" y="611"/>
                </a:moveTo>
                <a:cubicBezTo>
                  <a:pt x="273" y="584"/>
                  <a:pt x="273" y="584"/>
                  <a:pt x="273" y="584"/>
                </a:cubicBezTo>
                <a:cubicBezTo>
                  <a:pt x="273" y="638"/>
                  <a:pt x="273" y="638"/>
                  <a:pt x="273" y="638"/>
                </a:cubicBezTo>
                <a:cubicBezTo>
                  <a:pt x="225" y="611"/>
                  <a:pt x="225" y="611"/>
                  <a:pt x="225" y="611"/>
                </a:cubicBezTo>
                <a:cubicBezTo>
                  <a:pt x="225" y="611"/>
                  <a:pt x="225" y="611"/>
                  <a:pt x="225" y="611"/>
                </a:cubicBezTo>
                <a:moveTo>
                  <a:pt x="383" y="638"/>
                </a:moveTo>
                <a:cubicBezTo>
                  <a:pt x="376" y="634"/>
                  <a:pt x="376" y="634"/>
                  <a:pt x="376" y="634"/>
                </a:cubicBezTo>
                <a:cubicBezTo>
                  <a:pt x="335" y="611"/>
                  <a:pt x="335" y="611"/>
                  <a:pt x="335" y="611"/>
                </a:cubicBezTo>
                <a:cubicBezTo>
                  <a:pt x="383" y="584"/>
                  <a:pt x="383" y="584"/>
                  <a:pt x="383" y="584"/>
                </a:cubicBezTo>
                <a:cubicBezTo>
                  <a:pt x="383" y="638"/>
                  <a:pt x="383" y="638"/>
                  <a:pt x="383" y="638"/>
                </a:cubicBezTo>
                <a:moveTo>
                  <a:pt x="387" y="638"/>
                </a:moveTo>
                <a:cubicBezTo>
                  <a:pt x="387" y="584"/>
                  <a:pt x="387" y="584"/>
                  <a:pt x="387" y="584"/>
                </a:cubicBezTo>
                <a:cubicBezTo>
                  <a:pt x="436" y="611"/>
                  <a:pt x="436" y="611"/>
                  <a:pt x="436" y="611"/>
                </a:cubicBezTo>
                <a:cubicBezTo>
                  <a:pt x="387" y="638"/>
                  <a:pt x="387" y="638"/>
                  <a:pt x="387" y="638"/>
                </a:cubicBezTo>
                <a:moveTo>
                  <a:pt x="492" y="638"/>
                </a:moveTo>
                <a:cubicBezTo>
                  <a:pt x="444" y="611"/>
                  <a:pt x="444" y="611"/>
                  <a:pt x="444" y="611"/>
                </a:cubicBezTo>
                <a:cubicBezTo>
                  <a:pt x="492" y="584"/>
                  <a:pt x="492" y="584"/>
                  <a:pt x="492" y="584"/>
                </a:cubicBezTo>
                <a:cubicBezTo>
                  <a:pt x="492" y="638"/>
                  <a:pt x="492" y="638"/>
                  <a:pt x="492" y="638"/>
                </a:cubicBezTo>
                <a:moveTo>
                  <a:pt x="277" y="638"/>
                </a:moveTo>
                <a:cubicBezTo>
                  <a:pt x="277" y="584"/>
                  <a:pt x="277" y="584"/>
                  <a:pt x="277" y="584"/>
                </a:cubicBezTo>
                <a:cubicBezTo>
                  <a:pt x="326" y="611"/>
                  <a:pt x="326" y="611"/>
                  <a:pt x="326" y="611"/>
                </a:cubicBezTo>
                <a:cubicBezTo>
                  <a:pt x="277" y="638"/>
                  <a:pt x="277" y="638"/>
                  <a:pt x="277" y="638"/>
                </a:cubicBezTo>
                <a:moveTo>
                  <a:pt x="59" y="638"/>
                </a:moveTo>
                <a:cubicBezTo>
                  <a:pt x="59" y="584"/>
                  <a:pt x="59" y="584"/>
                  <a:pt x="59" y="584"/>
                </a:cubicBezTo>
                <a:cubicBezTo>
                  <a:pt x="107" y="611"/>
                  <a:pt x="107" y="611"/>
                  <a:pt x="107" y="611"/>
                </a:cubicBezTo>
                <a:cubicBezTo>
                  <a:pt x="59" y="638"/>
                  <a:pt x="59" y="638"/>
                  <a:pt x="59" y="638"/>
                </a:cubicBezTo>
                <a:moveTo>
                  <a:pt x="602" y="638"/>
                </a:moveTo>
                <a:cubicBezTo>
                  <a:pt x="553" y="611"/>
                  <a:pt x="553" y="611"/>
                  <a:pt x="553" y="611"/>
                </a:cubicBezTo>
                <a:cubicBezTo>
                  <a:pt x="602" y="584"/>
                  <a:pt x="602" y="584"/>
                  <a:pt x="602" y="584"/>
                </a:cubicBezTo>
                <a:cubicBezTo>
                  <a:pt x="602" y="638"/>
                  <a:pt x="602" y="638"/>
                  <a:pt x="602" y="638"/>
                </a:cubicBezTo>
                <a:moveTo>
                  <a:pt x="711" y="638"/>
                </a:moveTo>
                <a:cubicBezTo>
                  <a:pt x="663" y="611"/>
                  <a:pt x="663" y="611"/>
                  <a:pt x="663" y="611"/>
                </a:cubicBezTo>
                <a:cubicBezTo>
                  <a:pt x="711" y="584"/>
                  <a:pt x="711" y="584"/>
                  <a:pt x="711" y="584"/>
                </a:cubicBezTo>
                <a:cubicBezTo>
                  <a:pt x="711" y="638"/>
                  <a:pt x="711" y="638"/>
                  <a:pt x="711" y="638"/>
                </a:cubicBezTo>
                <a:moveTo>
                  <a:pt x="55" y="638"/>
                </a:moveTo>
                <a:cubicBezTo>
                  <a:pt x="6" y="611"/>
                  <a:pt x="6" y="611"/>
                  <a:pt x="6" y="611"/>
                </a:cubicBezTo>
                <a:cubicBezTo>
                  <a:pt x="55" y="584"/>
                  <a:pt x="55" y="584"/>
                  <a:pt x="55" y="584"/>
                </a:cubicBezTo>
                <a:cubicBezTo>
                  <a:pt x="55" y="638"/>
                  <a:pt x="55" y="638"/>
                  <a:pt x="55" y="638"/>
                </a:cubicBezTo>
                <a:moveTo>
                  <a:pt x="496" y="638"/>
                </a:moveTo>
                <a:cubicBezTo>
                  <a:pt x="496" y="584"/>
                  <a:pt x="496" y="584"/>
                  <a:pt x="496" y="584"/>
                </a:cubicBezTo>
                <a:cubicBezTo>
                  <a:pt x="545" y="611"/>
                  <a:pt x="545" y="611"/>
                  <a:pt x="545" y="611"/>
                </a:cubicBezTo>
                <a:cubicBezTo>
                  <a:pt x="496" y="638"/>
                  <a:pt x="496" y="638"/>
                  <a:pt x="496" y="638"/>
                </a:cubicBezTo>
                <a:moveTo>
                  <a:pt x="821" y="638"/>
                </a:moveTo>
                <a:cubicBezTo>
                  <a:pt x="772" y="611"/>
                  <a:pt x="772" y="611"/>
                  <a:pt x="772" y="611"/>
                </a:cubicBezTo>
                <a:cubicBezTo>
                  <a:pt x="821" y="584"/>
                  <a:pt x="821" y="584"/>
                  <a:pt x="821" y="584"/>
                </a:cubicBezTo>
                <a:cubicBezTo>
                  <a:pt x="821" y="638"/>
                  <a:pt x="821" y="638"/>
                  <a:pt x="821" y="638"/>
                </a:cubicBezTo>
                <a:moveTo>
                  <a:pt x="164" y="638"/>
                </a:moveTo>
                <a:cubicBezTo>
                  <a:pt x="116" y="611"/>
                  <a:pt x="116" y="611"/>
                  <a:pt x="116" y="611"/>
                </a:cubicBezTo>
                <a:cubicBezTo>
                  <a:pt x="164" y="584"/>
                  <a:pt x="164" y="584"/>
                  <a:pt x="164" y="584"/>
                </a:cubicBezTo>
                <a:cubicBezTo>
                  <a:pt x="164" y="638"/>
                  <a:pt x="164" y="638"/>
                  <a:pt x="164" y="638"/>
                </a:cubicBezTo>
                <a:moveTo>
                  <a:pt x="223" y="607"/>
                </a:moveTo>
                <a:cubicBezTo>
                  <a:pt x="223" y="554"/>
                  <a:pt x="223" y="554"/>
                  <a:pt x="223" y="554"/>
                </a:cubicBezTo>
                <a:cubicBezTo>
                  <a:pt x="271" y="580"/>
                  <a:pt x="271" y="580"/>
                  <a:pt x="271" y="580"/>
                </a:cubicBezTo>
                <a:cubicBezTo>
                  <a:pt x="223" y="607"/>
                  <a:pt x="223" y="607"/>
                  <a:pt x="223" y="607"/>
                </a:cubicBezTo>
                <a:moveTo>
                  <a:pt x="438" y="607"/>
                </a:moveTo>
                <a:cubicBezTo>
                  <a:pt x="391" y="582"/>
                  <a:pt x="391" y="582"/>
                  <a:pt x="391" y="582"/>
                </a:cubicBezTo>
                <a:cubicBezTo>
                  <a:pt x="389" y="581"/>
                  <a:pt x="389" y="581"/>
                  <a:pt x="389" y="581"/>
                </a:cubicBezTo>
                <a:cubicBezTo>
                  <a:pt x="392" y="579"/>
                  <a:pt x="392" y="579"/>
                  <a:pt x="392" y="579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607"/>
                  <a:pt x="438" y="607"/>
                  <a:pt x="438" y="607"/>
                </a:cubicBezTo>
                <a:moveTo>
                  <a:pt x="114" y="608"/>
                </a:moveTo>
                <a:cubicBezTo>
                  <a:pt x="114" y="554"/>
                  <a:pt x="114" y="554"/>
                  <a:pt x="114" y="554"/>
                </a:cubicBezTo>
                <a:cubicBezTo>
                  <a:pt x="162" y="581"/>
                  <a:pt x="162" y="581"/>
                  <a:pt x="162" y="581"/>
                </a:cubicBezTo>
                <a:cubicBezTo>
                  <a:pt x="114" y="608"/>
                  <a:pt x="114" y="608"/>
                  <a:pt x="114" y="608"/>
                </a:cubicBezTo>
                <a:moveTo>
                  <a:pt x="766" y="607"/>
                </a:moveTo>
                <a:cubicBezTo>
                  <a:pt x="717" y="580"/>
                  <a:pt x="717" y="580"/>
                  <a:pt x="717" y="580"/>
                </a:cubicBezTo>
                <a:cubicBezTo>
                  <a:pt x="718" y="580"/>
                  <a:pt x="718" y="580"/>
                  <a:pt x="718" y="580"/>
                </a:cubicBezTo>
                <a:cubicBezTo>
                  <a:pt x="766" y="554"/>
                  <a:pt x="766" y="554"/>
                  <a:pt x="766" y="554"/>
                </a:cubicBezTo>
                <a:cubicBezTo>
                  <a:pt x="766" y="607"/>
                  <a:pt x="766" y="607"/>
                  <a:pt x="766" y="607"/>
                </a:cubicBezTo>
                <a:moveTo>
                  <a:pt x="661" y="607"/>
                </a:moveTo>
                <a:cubicBezTo>
                  <a:pt x="661" y="554"/>
                  <a:pt x="661" y="554"/>
                  <a:pt x="661" y="554"/>
                </a:cubicBezTo>
                <a:cubicBezTo>
                  <a:pt x="709" y="580"/>
                  <a:pt x="709" y="580"/>
                  <a:pt x="709" y="580"/>
                </a:cubicBezTo>
                <a:cubicBezTo>
                  <a:pt x="661" y="607"/>
                  <a:pt x="661" y="607"/>
                  <a:pt x="661" y="607"/>
                </a:cubicBezTo>
                <a:moveTo>
                  <a:pt x="551" y="608"/>
                </a:moveTo>
                <a:cubicBezTo>
                  <a:pt x="551" y="554"/>
                  <a:pt x="551" y="554"/>
                  <a:pt x="551" y="554"/>
                </a:cubicBezTo>
                <a:cubicBezTo>
                  <a:pt x="597" y="579"/>
                  <a:pt x="597" y="579"/>
                  <a:pt x="597" y="579"/>
                </a:cubicBezTo>
                <a:cubicBezTo>
                  <a:pt x="600" y="581"/>
                  <a:pt x="600" y="581"/>
                  <a:pt x="600" y="581"/>
                </a:cubicBezTo>
                <a:cubicBezTo>
                  <a:pt x="551" y="608"/>
                  <a:pt x="551" y="608"/>
                  <a:pt x="551" y="608"/>
                </a:cubicBezTo>
                <a:moveTo>
                  <a:pt x="328" y="607"/>
                </a:moveTo>
                <a:cubicBezTo>
                  <a:pt x="280" y="580"/>
                  <a:pt x="280" y="580"/>
                  <a:pt x="280" y="580"/>
                </a:cubicBezTo>
                <a:cubicBezTo>
                  <a:pt x="328" y="554"/>
                  <a:pt x="328" y="554"/>
                  <a:pt x="328" y="554"/>
                </a:cubicBezTo>
                <a:cubicBezTo>
                  <a:pt x="328" y="607"/>
                  <a:pt x="328" y="607"/>
                  <a:pt x="328" y="607"/>
                </a:cubicBezTo>
                <a:moveTo>
                  <a:pt x="442" y="607"/>
                </a:moveTo>
                <a:cubicBezTo>
                  <a:pt x="442" y="553"/>
                  <a:pt x="442" y="553"/>
                  <a:pt x="442" y="553"/>
                </a:cubicBezTo>
                <a:cubicBezTo>
                  <a:pt x="474" y="571"/>
                  <a:pt x="474" y="571"/>
                  <a:pt x="474" y="571"/>
                </a:cubicBezTo>
                <a:cubicBezTo>
                  <a:pt x="490" y="580"/>
                  <a:pt x="490" y="580"/>
                  <a:pt x="490" y="580"/>
                </a:cubicBezTo>
                <a:cubicBezTo>
                  <a:pt x="442" y="607"/>
                  <a:pt x="442" y="607"/>
                  <a:pt x="442" y="607"/>
                </a:cubicBezTo>
                <a:moveTo>
                  <a:pt x="332" y="608"/>
                </a:moveTo>
                <a:cubicBezTo>
                  <a:pt x="332" y="553"/>
                  <a:pt x="332" y="553"/>
                  <a:pt x="332" y="553"/>
                </a:cubicBezTo>
                <a:cubicBezTo>
                  <a:pt x="381" y="580"/>
                  <a:pt x="381" y="580"/>
                  <a:pt x="381" y="580"/>
                </a:cubicBezTo>
                <a:cubicBezTo>
                  <a:pt x="332" y="608"/>
                  <a:pt x="332" y="608"/>
                  <a:pt x="332" y="608"/>
                </a:cubicBezTo>
                <a:moveTo>
                  <a:pt x="547" y="608"/>
                </a:moveTo>
                <a:cubicBezTo>
                  <a:pt x="498" y="580"/>
                  <a:pt x="498" y="580"/>
                  <a:pt x="498" y="580"/>
                </a:cubicBezTo>
                <a:cubicBezTo>
                  <a:pt x="515" y="571"/>
                  <a:pt x="515" y="571"/>
                  <a:pt x="515" y="571"/>
                </a:cubicBezTo>
                <a:cubicBezTo>
                  <a:pt x="547" y="553"/>
                  <a:pt x="547" y="553"/>
                  <a:pt x="547" y="553"/>
                </a:cubicBezTo>
                <a:cubicBezTo>
                  <a:pt x="547" y="608"/>
                  <a:pt x="547" y="608"/>
                  <a:pt x="547" y="608"/>
                </a:cubicBezTo>
                <a:moveTo>
                  <a:pt x="4" y="608"/>
                </a:moveTo>
                <a:cubicBezTo>
                  <a:pt x="4" y="553"/>
                  <a:pt x="4" y="553"/>
                  <a:pt x="4" y="553"/>
                </a:cubicBezTo>
                <a:cubicBezTo>
                  <a:pt x="53" y="580"/>
                  <a:pt x="53" y="580"/>
                  <a:pt x="53" y="580"/>
                </a:cubicBezTo>
                <a:cubicBezTo>
                  <a:pt x="4" y="608"/>
                  <a:pt x="4" y="608"/>
                  <a:pt x="4" y="608"/>
                </a:cubicBezTo>
                <a:moveTo>
                  <a:pt x="657" y="608"/>
                </a:moveTo>
                <a:cubicBezTo>
                  <a:pt x="608" y="580"/>
                  <a:pt x="608" y="580"/>
                  <a:pt x="608" y="580"/>
                </a:cubicBezTo>
                <a:cubicBezTo>
                  <a:pt x="657" y="553"/>
                  <a:pt x="657" y="553"/>
                  <a:pt x="657" y="553"/>
                </a:cubicBezTo>
                <a:cubicBezTo>
                  <a:pt x="657" y="608"/>
                  <a:pt x="657" y="608"/>
                  <a:pt x="657" y="608"/>
                </a:cubicBezTo>
                <a:moveTo>
                  <a:pt x="770" y="608"/>
                </a:moveTo>
                <a:cubicBezTo>
                  <a:pt x="770" y="553"/>
                  <a:pt x="770" y="553"/>
                  <a:pt x="770" y="553"/>
                </a:cubicBezTo>
                <a:cubicBezTo>
                  <a:pt x="818" y="580"/>
                  <a:pt x="818" y="580"/>
                  <a:pt x="818" y="580"/>
                </a:cubicBezTo>
                <a:cubicBezTo>
                  <a:pt x="770" y="608"/>
                  <a:pt x="770" y="608"/>
                  <a:pt x="770" y="608"/>
                </a:cubicBezTo>
                <a:moveTo>
                  <a:pt x="110" y="608"/>
                </a:moveTo>
                <a:cubicBezTo>
                  <a:pt x="61" y="580"/>
                  <a:pt x="61" y="580"/>
                  <a:pt x="61" y="580"/>
                </a:cubicBezTo>
                <a:cubicBezTo>
                  <a:pt x="110" y="553"/>
                  <a:pt x="110" y="553"/>
                  <a:pt x="110" y="553"/>
                </a:cubicBezTo>
                <a:cubicBezTo>
                  <a:pt x="110" y="608"/>
                  <a:pt x="110" y="608"/>
                  <a:pt x="110" y="608"/>
                </a:cubicBezTo>
                <a:moveTo>
                  <a:pt x="876" y="608"/>
                </a:moveTo>
                <a:cubicBezTo>
                  <a:pt x="827" y="581"/>
                  <a:pt x="827" y="581"/>
                  <a:pt x="827" y="581"/>
                </a:cubicBezTo>
                <a:cubicBezTo>
                  <a:pt x="858" y="563"/>
                  <a:pt x="858" y="563"/>
                  <a:pt x="858" y="563"/>
                </a:cubicBezTo>
                <a:cubicBezTo>
                  <a:pt x="876" y="553"/>
                  <a:pt x="876" y="553"/>
                  <a:pt x="876" y="553"/>
                </a:cubicBezTo>
                <a:cubicBezTo>
                  <a:pt x="876" y="608"/>
                  <a:pt x="876" y="608"/>
                  <a:pt x="876" y="608"/>
                </a:cubicBezTo>
                <a:moveTo>
                  <a:pt x="219" y="608"/>
                </a:moveTo>
                <a:cubicBezTo>
                  <a:pt x="170" y="580"/>
                  <a:pt x="170" y="580"/>
                  <a:pt x="170" y="580"/>
                </a:cubicBezTo>
                <a:cubicBezTo>
                  <a:pt x="219" y="553"/>
                  <a:pt x="219" y="553"/>
                  <a:pt x="219" y="553"/>
                </a:cubicBezTo>
                <a:cubicBezTo>
                  <a:pt x="219" y="608"/>
                  <a:pt x="219" y="608"/>
                  <a:pt x="219" y="608"/>
                </a:cubicBezTo>
                <a:moveTo>
                  <a:pt x="168" y="577"/>
                </a:moveTo>
                <a:cubicBezTo>
                  <a:pt x="168" y="523"/>
                  <a:pt x="168" y="523"/>
                  <a:pt x="168" y="523"/>
                </a:cubicBezTo>
                <a:cubicBezTo>
                  <a:pt x="217" y="550"/>
                  <a:pt x="217" y="550"/>
                  <a:pt x="217" y="550"/>
                </a:cubicBezTo>
                <a:cubicBezTo>
                  <a:pt x="168" y="577"/>
                  <a:pt x="168" y="577"/>
                  <a:pt x="168" y="577"/>
                </a:cubicBezTo>
                <a:moveTo>
                  <a:pt x="492" y="577"/>
                </a:moveTo>
                <a:cubicBezTo>
                  <a:pt x="476" y="568"/>
                  <a:pt x="476" y="568"/>
                  <a:pt x="476" y="568"/>
                </a:cubicBezTo>
                <a:cubicBezTo>
                  <a:pt x="444" y="550"/>
                  <a:pt x="444" y="550"/>
                  <a:pt x="444" y="550"/>
                </a:cubicBezTo>
                <a:cubicBezTo>
                  <a:pt x="492" y="523"/>
                  <a:pt x="492" y="523"/>
                  <a:pt x="492" y="523"/>
                </a:cubicBezTo>
                <a:cubicBezTo>
                  <a:pt x="492" y="577"/>
                  <a:pt x="492" y="577"/>
                  <a:pt x="492" y="577"/>
                </a:cubicBezTo>
                <a:moveTo>
                  <a:pt x="825" y="577"/>
                </a:moveTo>
                <a:cubicBezTo>
                  <a:pt x="825" y="523"/>
                  <a:pt x="825" y="523"/>
                  <a:pt x="825" y="523"/>
                </a:cubicBezTo>
                <a:cubicBezTo>
                  <a:pt x="859" y="542"/>
                  <a:pt x="859" y="542"/>
                  <a:pt x="859" y="542"/>
                </a:cubicBezTo>
                <a:cubicBezTo>
                  <a:pt x="873" y="550"/>
                  <a:pt x="873" y="550"/>
                  <a:pt x="873" y="550"/>
                </a:cubicBezTo>
                <a:cubicBezTo>
                  <a:pt x="825" y="577"/>
                  <a:pt x="825" y="577"/>
                  <a:pt x="825" y="577"/>
                </a:cubicBezTo>
                <a:moveTo>
                  <a:pt x="59" y="577"/>
                </a:moveTo>
                <a:cubicBezTo>
                  <a:pt x="59" y="523"/>
                  <a:pt x="59" y="523"/>
                  <a:pt x="59" y="523"/>
                </a:cubicBezTo>
                <a:cubicBezTo>
                  <a:pt x="107" y="550"/>
                  <a:pt x="107" y="550"/>
                  <a:pt x="107" y="550"/>
                </a:cubicBezTo>
                <a:cubicBezTo>
                  <a:pt x="59" y="577"/>
                  <a:pt x="59" y="577"/>
                  <a:pt x="59" y="577"/>
                </a:cubicBezTo>
                <a:moveTo>
                  <a:pt x="715" y="577"/>
                </a:moveTo>
                <a:cubicBezTo>
                  <a:pt x="715" y="523"/>
                  <a:pt x="715" y="523"/>
                  <a:pt x="715" y="523"/>
                </a:cubicBezTo>
                <a:cubicBezTo>
                  <a:pt x="764" y="550"/>
                  <a:pt x="764" y="550"/>
                  <a:pt x="764" y="550"/>
                </a:cubicBezTo>
                <a:cubicBezTo>
                  <a:pt x="715" y="577"/>
                  <a:pt x="715" y="577"/>
                  <a:pt x="715" y="577"/>
                </a:cubicBezTo>
                <a:moveTo>
                  <a:pt x="606" y="577"/>
                </a:moveTo>
                <a:cubicBezTo>
                  <a:pt x="606" y="523"/>
                  <a:pt x="606" y="523"/>
                  <a:pt x="606" y="523"/>
                </a:cubicBezTo>
                <a:cubicBezTo>
                  <a:pt x="654" y="550"/>
                  <a:pt x="654" y="550"/>
                  <a:pt x="654" y="550"/>
                </a:cubicBezTo>
                <a:cubicBezTo>
                  <a:pt x="606" y="577"/>
                  <a:pt x="606" y="577"/>
                  <a:pt x="606" y="577"/>
                </a:cubicBezTo>
                <a:moveTo>
                  <a:pt x="55" y="577"/>
                </a:moveTo>
                <a:cubicBezTo>
                  <a:pt x="6" y="550"/>
                  <a:pt x="6" y="550"/>
                  <a:pt x="6" y="550"/>
                </a:cubicBezTo>
                <a:cubicBezTo>
                  <a:pt x="55" y="523"/>
                  <a:pt x="55" y="523"/>
                  <a:pt x="55" y="523"/>
                </a:cubicBezTo>
                <a:cubicBezTo>
                  <a:pt x="55" y="577"/>
                  <a:pt x="55" y="577"/>
                  <a:pt x="55" y="577"/>
                </a:cubicBezTo>
                <a:moveTo>
                  <a:pt x="273" y="577"/>
                </a:moveTo>
                <a:cubicBezTo>
                  <a:pt x="225" y="550"/>
                  <a:pt x="225" y="550"/>
                  <a:pt x="225" y="550"/>
                </a:cubicBezTo>
                <a:cubicBezTo>
                  <a:pt x="273" y="523"/>
                  <a:pt x="273" y="523"/>
                  <a:pt x="273" y="523"/>
                </a:cubicBezTo>
                <a:cubicBezTo>
                  <a:pt x="273" y="577"/>
                  <a:pt x="273" y="577"/>
                  <a:pt x="273" y="577"/>
                </a:cubicBezTo>
                <a:moveTo>
                  <a:pt x="496" y="577"/>
                </a:moveTo>
                <a:cubicBezTo>
                  <a:pt x="496" y="523"/>
                  <a:pt x="496" y="523"/>
                  <a:pt x="496" y="523"/>
                </a:cubicBezTo>
                <a:cubicBezTo>
                  <a:pt x="498" y="524"/>
                  <a:pt x="498" y="524"/>
                  <a:pt x="498" y="524"/>
                </a:cubicBezTo>
                <a:cubicBezTo>
                  <a:pt x="545" y="550"/>
                  <a:pt x="545" y="550"/>
                  <a:pt x="545" y="550"/>
                </a:cubicBezTo>
                <a:cubicBezTo>
                  <a:pt x="513" y="568"/>
                  <a:pt x="513" y="568"/>
                  <a:pt x="513" y="568"/>
                </a:cubicBezTo>
                <a:cubicBezTo>
                  <a:pt x="496" y="577"/>
                  <a:pt x="496" y="577"/>
                  <a:pt x="496" y="577"/>
                </a:cubicBezTo>
                <a:moveTo>
                  <a:pt x="383" y="577"/>
                </a:moveTo>
                <a:cubicBezTo>
                  <a:pt x="334" y="550"/>
                  <a:pt x="334" y="550"/>
                  <a:pt x="334" y="550"/>
                </a:cubicBezTo>
                <a:cubicBezTo>
                  <a:pt x="383" y="523"/>
                  <a:pt x="383" y="523"/>
                  <a:pt x="383" y="523"/>
                </a:cubicBezTo>
                <a:cubicBezTo>
                  <a:pt x="383" y="577"/>
                  <a:pt x="383" y="577"/>
                  <a:pt x="383" y="577"/>
                </a:cubicBezTo>
                <a:moveTo>
                  <a:pt x="387" y="577"/>
                </a:moveTo>
                <a:cubicBezTo>
                  <a:pt x="387" y="523"/>
                  <a:pt x="387" y="523"/>
                  <a:pt x="387" y="523"/>
                </a:cubicBezTo>
                <a:cubicBezTo>
                  <a:pt x="436" y="550"/>
                  <a:pt x="436" y="550"/>
                  <a:pt x="436" y="550"/>
                </a:cubicBezTo>
                <a:cubicBezTo>
                  <a:pt x="387" y="577"/>
                  <a:pt x="387" y="577"/>
                  <a:pt x="387" y="577"/>
                </a:cubicBezTo>
                <a:moveTo>
                  <a:pt x="277" y="577"/>
                </a:moveTo>
                <a:cubicBezTo>
                  <a:pt x="277" y="523"/>
                  <a:pt x="277" y="523"/>
                  <a:pt x="277" y="523"/>
                </a:cubicBezTo>
                <a:cubicBezTo>
                  <a:pt x="326" y="550"/>
                  <a:pt x="326" y="550"/>
                  <a:pt x="326" y="550"/>
                </a:cubicBezTo>
                <a:cubicBezTo>
                  <a:pt x="277" y="577"/>
                  <a:pt x="277" y="577"/>
                  <a:pt x="277" y="577"/>
                </a:cubicBezTo>
                <a:moveTo>
                  <a:pt x="602" y="577"/>
                </a:moveTo>
                <a:cubicBezTo>
                  <a:pt x="553" y="550"/>
                  <a:pt x="553" y="550"/>
                  <a:pt x="553" y="550"/>
                </a:cubicBezTo>
                <a:cubicBezTo>
                  <a:pt x="602" y="523"/>
                  <a:pt x="602" y="523"/>
                  <a:pt x="602" y="523"/>
                </a:cubicBezTo>
                <a:cubicBezTo>
                  <a:pt x="602" y="577"/>
                  <a:pt x="602" y="577"/>
                  <a:pt x="602" y="577"/>
                </a:cubicBezTo>
                <a:moveTo>
                  <a:pt x="711" y="577"/>
                </a:moveTo>
                <a:cubicBezTo>
                  <a:pt x="663" y="550"/>
                  <a:pt x="663" y="550"/>
                  <a:pt x="663" y="550"/>
                </a:cubicBezTo>
                <a:cubicBezTo>
                  <a:pt x="711" y="523"/>
                  <a:pt x="711" y="523"/>
                  <a:pt x="711" y="523"/>
                </a:cubicBezTo>
                <a:cubicBezTo>
                  <a:pt x="711" y="577"/>
                  <a:pt x="711" y="577"/>
                  <a:pt x="711" y="577"/>
                </a:cubicBezTo>
                <a:moveTo>
                  <a:pt x="821" y="577"/>
                </a:moveTo>
                <a:cubicBezTo>
                  <a:pt x="772" y="550"/>
                  <a:pt x="772" y="550"/>
                  <a:pt x="772" y="550"/>
                </a:cubicBezTo>
                <a:cubicBezTo>
                  <a:pt x="821" y="523"/>
                  <a:pt x="821" y="523"/>
                  <a:pt x="821" y="523"/>
                </a:cubicBezTo>
                <a:cubicBezTo>
                  <a:pt x="821" y="577"/>
                  <a:pt x="821" y="577"/>
                  <a:pt x="821" y="577"/>
                </a:cubicBezTo>
                <a:moveTo>
                  <a:pt x="164" y="577"/>
                </a:moveTo>
                <a:cubicBezTo>
                  <a:pt x="116" y="550"/>
                  <a:pt x="116" y="550"/>
                  <a:pt x="116" y="550"/>
                </a:cubicBezTo>
                <a:cubicBezTo>
                  <a:pt x="164" y="523"/>
                  <a:pt x="164" y="523"/>
                  <a:pt x="164" y="523"/>
                </a:cubicBezTo>
                <a:cubicBezTo>
                  <a:pt x="164" y="577"/>
                  <a:pt x="164" y="577"/>
                  <a:pt x="164" y="577"/>
                </a:cubicBezTo>
                <a:moveTo>
                  <a:pt x="442" y="547"/>
                </a:moveTo>
                <a:cubicBezTo>
                  <a:pt x="442" y="493"/>
                  <a:pt x="442" y="493"/>
                  <a:pt x="442" y="493"/>
                </a:cubicBezTo>
                <a:cubicBezTo>
                  <a:pt x="490" y="520"/>
                  <a:pt x="490" y="520"/>
                  <a:pt x="490" y="520"/>
                </a:cubicBezTo>
                <a:cubicBezTo>
                  <a:pt x="447" y="544"/>
                  <a:pt x="447" y="544"/>
                  <a:pt x="447" y="544"/>
                </a:cubicBezTo>
                <a:cubicBezTo>
                  <a:pt x="442" y="547"/>
                  <a:pt x="442" y="547"/>
                  <a:pt x="442" y="547"/>
                </a:cubicBezTo>
                <a:moveTo>
                  <a:pt x="223" y="547"/>
                </a:moveTo>
                <a:cubicBezTo>
                  <a:pt x="223" y="493"/>
                  <a:pt x="223" y="493"/>
                  <a:pt x="223" y="493"/>
                </a:cubicBezTo>
                <a:cubicBezTo>
                  <a:pt x="272" y="520"/>
                  <a:pt x="272" y="520"/>
                  <a:pt x="272" y="520"/>
                </a:cubicBezTo>
                <a:cubicBezTo>
                  <a:pt x="223" y="547"/>
                  <a:pt x="223" y="547"/>
                  <a:pt x="223" y="547"/>
                </a:cubicBezTo>
                <a:moveTo>
                  <a:pt x="438" y="547"/>
                </a:moveTo>
                <a:cubicBezTo>
                  <a:pt x="389" y="520"/>
                  <a:pt x="389" y="520"/>
                  <a:pt x="389" y="520"/>
                </a:cubicBezTo>
                <a:cubicBezTo>
                  <a:pt x="433" y="496"/>
                  <a:pt x="433" y="496"/>
                  <a:pt x="433" y="496"/>
                </a:cubicBezTo>
                <a:cubicBezTo>
                  <a:pt x="438" y="493"/>
                  <a:pt x="438" y="493"/>
                  <a:pt x="438" y="493"/>
                </a:cubicBezTo>
                <a:cubicBezTo>
                  <a:pt x="438" y="547"/>
                  <a:pt x="438" y="547"/>
                  <a:pt x="438" y="547"/>
                </a:cubicBezTo>
                <a:moveTo>
                  <a:pt x="114" y="547"/>
                </a:moveTo>
                <a:cubicBezTo>
                  <a:pt x="114" y="493"/>
                  <a:pt x="114" y="493"/>
                  <a:pt x="114" y="493"/>
                </a:cubicBezTo>
                <a:cubicBezTo>
                  <a:pt x="162" y="520"/>
                  <a:pt x="162" y="520"/>
                  <a:pt x="162" y="520"/>
                </a:cubicBezTo>
                <a:cubicBezTo>
                  <a:pt x="119" y="544"/>
                  <a:pt x="119" y="544"/>
                  <a:pt x="119" y="544"/>
                </a:cubicBezTo>
                <a:cubicBezTo>
                  <a:pt x="114" y="547"/>
                  <a:pt x="114" y="547"/>
                  <a:pt x="114" y="547"/>
                </a:cubicBezTo>
                <a:moveTo>
                  <a:pt x="547" y="547"/>
                </a:moveTo>
                <a:cubicBezTo>
                  <a:pt x="499" y="520"/>
                  <a:pt x="499" y="520"/>
                  <a:pt x="499" y="520"/>
                </a:cubicBezTo>
                <a:cubicBezTo>
                  <a:pt x="499" y="520"/>
                  <a:pt x="499" y="520"/>
                  <a:pt x="499" y="520"/>
                </a:cubicBezTo>
                <a:cubicBezTo>
                  <a:pt x="547" y="493"/>
                  <a:pt x="547" y="493"/>
                  <a:pt x="547" y="493"/>
                </a:cubicBezTo>
                <a:cubicBezTo>
                  <a:pt x="547" y="547"/>
                  <a:pt x="547" y="547"/>
                  <a:pt x="547" y="547"/>
                </a:cubicBezTo>
                <a:moveTo>
                  <a:pt x="766" y="547"/>
                </a:moveTo>
                <a:cubicBezTo>
                  <a:pt x="717" y="520"/>
                  <a:pt x="717" y="520"/>
                  <a:pt x="717" y="520"/>
                </a:cubicBezTo>
                <a:cubicBezTo>
                  <a:pt x="766" y="493"/>
                  <a:pt x="766" y="493"/>
                  <a:pt x="766" y="493"/>
                </a:cubicBezTo>
                <a:cubicBezTo>
                  <a:pt x="766" y="547"/>
                  <a:pt x="766" y="547"/>
                  <a:pt x="766" y="547"/>
                </a:cubicBezTo>
                <a:moveTo>
                  <a:pt x="4" y="547"/>
                </a:moveTo>
                <a:cubicBezTo>
                  <a:pt x="4" y="493"/>
                  <a:pt x="4" y="493"/>
                  <a:pt x="4" y="493"/>
                </a:cubicBezTo>
                <a:cubicBezTo>
                  <a:pt x="52" y="520"/>
                  <a:pt x="52" y="520"/>
                  <a:pt x="52" y="520"/>
                </a:cubicBezTo>
                <a:cubicBezTo>
                  <a:pt x="4" y="547"/>
                  <a:pt x="4" y="547"/>
                  <a:pt x="4" y="547"/>
                </a:cubicBezTo>
                <a:moveTo>
                  <a:pt x="661" y="547"/>
                </a:moveTo>
                <a:cubicBezTo>
                  <a:pt x="661" y="493"/>
                  <a:pt x="661" y="493"/>
                  <a:pt x="661" y="493"/>
                </a:cubicBezTo>
                <a:cubicBezTo>
                  <a:pt x="674" y="500"/>
                  <a:pt x="674" y="500"/>
                  <a:pt x="674" y="500"/>
                </a:cubicBezTo>
                <a:cubicBezTo>
                  <a:pt x="709" y="520"/>
                  <a:pt x="709" y="520"/>
                  <a:pt x="709" y="520"/>
                </a:cubicBezTo>
                <a:cubicBezTo>
                  <a:pt x="661" y="547"/>
                  <a:pt x="661" y="547"/>
                  <a:pt x="661" y="547"/>
                </a:cubicBezTo>
                <a:moveTo>
                  <a:pt x="551" y="547"/>
                </a:moveTo>
                <a:cubicBezTo>
                  <a:pt x="551" y="493"/>
                  <a:pt x="551" y="493"/>
                  <a:pt x="551" y="493"/>
                </a:cubicBezTo>
                <a:cubicBezTo>
                  <a:pt x="556" y="496"/>
                  <a:pt x="556" y="496"/>
                  <a:pt x="556" y="496"/>
                </a:cubicBezTo>
                <a:cubicBezTo>
                  <a:pt x="600" y="520"/>
                  <a:pt x="600" y="520"/>
                  <a:pt x="600" y="520"/>
                </a:cubicBezTo>
                <a:cubicBezTo>
                  <a:pt x="551" y="547"/>
                  <a:pt x="551" y="547"/>
                  <a:pt x="551" y="547"/>
                </a:cubicBezTo>
                <a:moveTo>
                  <a:pt x="110" y="547"/>
                </a:moveTo>
                <a:cubicBezTo>
                  <a:pt x="61" y="520"/>
                  <a:pt x="61" y="520"/>
                  <a:pt x="61" y="520"/>
                </a:cubicBezTo>
                <a:cubicBezTo>
                  <a:pt x="110" y="493"/>
                  <a:pt x="110" y="493"/>
                  <a:pt x="110" y="493"/>
                </a:cubicBezTo>
                <a:cubicBezTo>
                  <a:pt x="110" y="547"/>
                  <a:pt x="110" y="547"/>
                  <a:pt x="110" y="547"/>
                </a:cubicBezTo>
                <a:moveTo>
                  <a:pt x="328" y="547"/>
                </a:moveTo>
                <a:cubicBezTo>
                  <a:pt x="280" y="520"/>
                  <a:pt x="280" y="520"/>
                  <a:pt x="280" y="520"/>
                </a:cubicBezTo>
                <a:cubicBezTo>
                  <a:pt x="328" y="493"/>
                  <a:pt x="328" y="493"/>
                  <a:pt x="328" y="493"/>
                </a:cubicBezTo>
                <a:cubicBezTo>
                  <a:pt x="328" y="547"/>
                  <a:pt x="328" y="547"/>
                  <a:pt x="328" y="547"/>
                </a:cubicBezTo>
                <a:moveTo>
                  <a:pt x="332" y="547"/>
                </a:moveTo>
                <a:cubicBezTo>
                  <a:pt x="332" y="493"/>
                  <a:pt x="332" y="493"/>
                  <a:pt x="332" y="493"/>
                </a:cubicBezTo>
                <a:cubicBezTo>
                  <a:pt x="381" y="520"/>
                  <a:pt x="381" y="520"/>
                  <a:pt x="381" y="520"/>
                </a:cubicBezTo>
                <a:cubicBezTo>
                  <a:pt x="332" y="547"/>
                  <a:pt x="332" y="547"/>
                  <a:pt x="332" y="547"/>
                </a:cubicBezTo>
                <a:moveTo>
                  <a:pt x="657" y="547"/>
                </a:moveTo>
                <a:cubicBezTo>
                  <a:pt x="608" y="520"/>
                  <a:pt x="608" y="520"/>
                  <a:pt x="608" y="520"/>
                </a:cubicBezTo>
                <a:cubicBezTo>
                  <a:pt x="657" y="492"/>
                  <a:pt x="657" y="492"/>
                  <a:pt x="657" y="492"/>
                </a:cubicBezTo>
                <a:cubicBezTo>
                  <a:pt x="657" y="547"/>
                  <a:pt x="657" y="547"/>
                  <a:pt x="657" y="547"/>
                </a:cubicBezTo>
                <a:moveTo>
                  <a:pt x="770" y="547"/>
                </a:moveTo>
                <a:cubicBezTo>
                  <a:pt x="770" y="492"/>
                  <a:pt x="770" y="492"/>
                  <a:pt x="770" y="492"/>
                </a:cubicBezTo>
                <a:cubicBezTo>
                  <a:pt x="818" y="520"/>
                  <a:pt x="818" y="520"/>
                  <a:pt x="818" y="520"/>
                </a:cubicBezTo>
                <a:cubicBezTo>
                  <a:pt x="770" y="547"/>
                  <a:pt x="770" y="547"/>
                  <a:pt x="770" y="547"/>
                </a:cubicBezTo>
                <a:moveTo>
                  <a:pt x="876" y="547"/>
                </a:moveTo>
                <a:cubicBezTo>
                  <a:pt x="827" y="520"/>
                  <a:pt x="827" y="520"/>
                  <a:pt x="827" y="520"/>
                </a:cubicBezTo>
                <a:cubicBezTo>
                  <a:pt x="876" y="492"/>
                  <a:pt x="876" y="492"/>
                  <a:pt x="876" y="492"/>
                </a:cubicBezTo>
                <a:cubicBezTo>
                  <a:pt x="876" y="547"/>
                  <a:pt x="876" y="547"/>
                  <a:pt x="876" y="547"/>
                </a:cubicBezTo>
                <a:moveTo>
                  <a:pt x="219" y="547"/>
                </a:moveTo>
                <a:cubicBezTo>
                  <a:pt x="170" y="520"/>
                  <a:pt x="170" y="520"/>
                  <a:pt x="170" y="520"/>
                </a:cubicBezTo>
                <a:cubicBezTo>
                  <a:pt x="219" y="492"/>
                  <a:pt x="219" y="492"/>
                  <a:pt x="219" y="492"/>
                </a:cubicBezTo>
                <a:cubicBezTo>
                  <a:pt x="219" y="547"/>
                  <a:pt x="219" y="547"/>
                  <a:pt x="219" y="547"/>
                </a:cubicBezTo>
                <a:moveTo>
                  <a:pt x="825" y="516"/>
                </a:moveTo>
                <a:cubicBezTo>
                  <a:pt x="825" y="463"/>
                  <a:pt x="825" y="463"/>
                  <a:pt x="825" y="463"/>
                </a:cubicBezTo>
                <a:cubicBezTo>
                  <a:pt x="873" y="489"/>
                  <a:pt x="873" y="489"/>
                  <a:pt x="873" y="489"/>
                </a:cubicBezTo>
                <a:cubicBezTo>
                  <a:pt x="825" y="516"/>
                  <a:pt x="825" y="516"/>
                  <a:pt x="825" y="516"/>
                </a:cubicBezTo>
                <a:moveTo>
                  <a:pt x="387" y="516"/>
                </a:moveTo>
                <a:cubicBezTo>
                  <a:pt x="387" y="462"/>
                  <a:pt x="387" y="462"/>
                  <a:pt x="387" y="462"/>
                </a:cubicBezTo>
                <a:cubicBezTo>
                  <a:pt x="435" y="489"/>
                  <a:pt x="435" y="489"/>
                  <a:pt x="435" y="489"/>
                </a:cubicBezTo>
                <a:cubicBezTo>
                  <a:pt x="388" y="516"/>
                  <a:pt x="388" y="516"/>
                  <a:pt x="388" y="516"/>
                </a:cubicBezTo>
                <a:cubicBezTo>
                  <a:pt x="387" y="516"/>
                  <a:pt x="387" y="516"/>
                  <a:pt x="387" y="516"/>
                </a:cubicBezTo>
                <a:moveTo>
                  <a:pt x="168" y="516"/>
                </a:moveTo>
                <a:cubicBezTo>
                  <a:pt x="168" y="462"/>
                  <a:pt x="168" y="462"/>
                  <a:pt x="168" y="462"/>
                </a:cubicBezTo>
                <a:cubicBezTo>
                  <a:pt x="217" y="489"/>
                  <a:pt x="217" y="489"/>
                  <a:pt x="217" y="489"/>
                </a:cubicBezTo>
                <a:cubicBezTo>
                  <a:pt x="168" y="516"/>
                  <a:pt x="168" y="516"/>
                  <a:pt x="168" y="516"/>
                </a:cubicBezTo>
                <a:moveTo>
                  <a:pt x="492" y="516"/>
                </a:moveTo>
                <a:cubicBezTo>
                  <a:pt x="444" y="489"/>
                  <a:pt x="444" y="489"/>
                  <a:pt x="444" y="489"/>
                </a:cubicBezTo>
                <a:cubicBezTo>
                  <a:pt x="492" y="462"/>
                  <a:pt x="492" y="462"/>
                  <a:pt x="492" y="462"/>
                </a:cubicBezTo>
                <a:cubicBezTo>
                  <a:pt x="492" y="516"/>
                  <a:pt x="492" y="516"/>
                  <a:pt x="492" y="516"/>
                </a:cubicBezTo>
                <a:moveTo>
                  <a:pt x="59" y="516"/>
                </a:moveTo>
                <a:cubicBezTo>
                  <a:pt x="59" y="462"/>
                  <a:pt x="59" y="462"/>
                  <a:pt x="59" y="462"/>
                </a:cubicBezTo>
                <a:cubicBezTo>
                  <a:pt x="107" y="489"/>
                  <a:pt x="107" y="489"/>
                  <a:pt x="107" y="489"/>
                </a:cubicBezTo>
                <a:cubicBezTo>
                  <a:pt x="59" y="516"/>
                  <a:pt x="59" y="516"/>
                  <a:pt x="59" y="516"/>
                </a:cubicBezTo>
                <a:moveTo>
                  <a:pt x="602" y="516"/>
                </a:moveTo>
                <a:cubicBezTo>
                  <a:pt x="553" y="489"/>
                  <a:pt x="553" y="489"/>
                  <a:pt x="553" y="489"/>
                </a:cubicBezTo>
                <a:cubicBezTo>
                  <a:pt x="602" y="462"/>
                  <a:pt x="602" y="462"/>
                  <a:pt x="602" y="462"/>
                </a:cubicBezTo>
                <a:cubicBezTo>
                  <a:pt x="602" y="516"/>
                  <a:pt x="602" y="516"/>
                  <a:pt x="602" y="516"/>
                </a:cubicBezTo>
                <a:moveTo>
                  <a:pt x="715" y="516"/>
                </a:moveTo>
                <a:cubicBezTo>
                  <a:pt x="715" y="462"/>
                  <a:pt x="715" y="462"/>
                  <a:pt x="715" y="462"/>
                </a:cubicBezTo>
                <a:cubicBezTo>
                  <a:pt x="764" y="489"/>
                  <a:pt x="764" y="489"/>
                  <a:pt x="764" y="489"/>
                </a:cubicBezTo>
                <a:cubicBezTo>
                  <a:pt x="715" y="516"/>
                  <a:pt x="715" y="516"/>
                  <a:pt x="715" y="516"/>
                </a:cubicBezTo>
                <a:moveTo>
                  <a:pt x="606" y="516"/>
                </a:moveTo>
                <a:cubicBezTo>
                  <a:pt x="606" y="462"/>
                  <a:pt x="606" y="462"/>
                  <a:pt x="606" y="462"/>
                </a:cubicBezTo>
                <a:cubicBezTo>
                  <a:pt x="654" y="489"/>
                  <a:pt x="654" y="489"/>
                  <a:pt x="654" y="489"/>
                </a:cubicBezTo>
                <a:cubicBezTo>
                  <a:pt x="606" y="516"/>
                  <a:pt x="606" y="516"/>
                  <a:pt x="606" y="516"/>
                </a:cubicBezTo>
                <a:moveTo>
                  <a:pt x="55" y="516"/>
                </a:moveTo>
                <a:cubicBezTo>
                  <a:pt x="6" y="489"/>
                  <a:pt x="6" y="489"/>
                  <a:pt x="6" y="489"/>
                </a:cubicBezTo>
                <a:cubicBezTo>
                  <a:pt x="55" y="462"/>
                  <a:pt x="55" y="462"/>
                  <a:pt x="55" y="462"/>
                </a:cubicBezTo>
                <a:cubicBezTo>
                  <a:pt x="55" y="516"/>
                  <a:pt x="55" y="516"/>
                  <a:pt x="55" y="516"/>
                </a:cubicBezTo>
                <a:moveTo>
                  <a:pt x="273" y="516"/>
                </a:moveTo>
                <a:cubicBezTo>
                  <a:pt x="225" y="489"/>
                  <a:pt x="225" y="489"/>
                  <a:pt x="225" y="489"/>
                </a:cubicBezTo>
                <a:cubicBezTo>
                  <a:pt x="273" y="462"/>
                  <a:pt x="273" y="462"/>
                  <a:pt x="273" y="462"/>
                </a:cubicBezTo>
                <a:cubicBezTo>
                  <a:pt x="273" y="516"/>
                  <a:pt x="273" y="516"/>
                  <a:pt x="273" y="516"/>
                </a:cubicBezTo>
                <a:moveTo>
                  <a:pt x="496" y="516"/>
                </a:moveTo>
                <a:cubicBezTo>
                  <a:pt x="496" y="462"/>
                  <a:pt x="496" y="462"/>
                  <a:pt x="496" y="462"/>
                </a:cubicBezTo>
                <a:cubicBezTo>
                  <a:pt x="545" y="489"/>
                  <a:pt x="545" y="489"/>
                  <a:pt x="545" y="489"/>
                </a:cubicBezTo>
                <a:cubicBezTo>
                  <a:pt x="496" y="516"/>
                  <a:pt x="496" y="516"/>
                  <a:pt x="496" y="516"/>
                </a:cubicBezTo>
                <a:moveTo>
                  <a:pt x="164" y="516"/>
                </a:moveTo>
                <a:cubicBezTo>
                  <a:pt x="116" y="489"/>
                  <a:pt x="116" y="489"/>
                  <a:pt x="116" y="489"/>
                </a:cubicBezTo>
                <a:cubicBezTo>
                  <a:pt x="164" y="462"/>
                  <a:pt x="164" y="462"/>
                  <a:pt x="164" y="462"/>
                </a:cubicBezTo>
                <a:cubicBezTo>
                  <a:pt x="164" y="516"/>
                  <a:pt x="164" y="516"/>
                  <a:pt x="164" y="516"/>
                </a:cubicBezTo>
                <a:moveTo>
                  <a:pt x="383" y="516"/>
                </a:moveTo>
                <a:cubicBezTo>
                  <a:pt x="334" y="489"/>
                  <a:pt x="334" y="489"/>
                  <a:pt x="334" y="489"/>
                </a:cubicBezTo>
                <a:cubicBezTo>
                  <a:pt x="383" y="462"/>
                  <a:pt x="383" y="462"/>
                  <a:pt x="383" y="462"/>
                </a:cubicBezTo>
                <a:cubicBezTo>
                  <a:pt x="383" y="516"/>
                  <a:pt x="383" y="516"/>
                  <a:pt x="383" y="516"/>
                </a:cubicBezTo>
                <a:moveTo>
                  <a:pt x="277" y="516"/>
                </a:moveTo>
                <a:cubicBezTo>
                  <a:pt x="277" y="462"/>
                  <a:pt x="277" y="462"/>
                  <a:pt x="277" y="462"/>
                </a:cubicBezTo>
                <a:cubicBezTo>
                  <a:pt x="326" y="489"/>
                  <a:pt x="326" y="489"/>
                  <a:pt x="326" y="489"/>
                </a:cubicBezTo>
                <a:cubicBezTo>
                  <a:pt x="277" y="516"/>
                  <a:pt x="277" y="516"/>
                  <a:pt x="277" y="516"/>
                </a:cubicBezTo>
                <a:moveTo>
                  <a:pt x="711" y="516"/>
                </a:moveTo>
                <a:cubicBezTo>
                  <a:pt x="662" y="489"/>
                  <a:pt x="662" y="489"/>
                  <a:pt x="662" y="489"/>
                </a:cubicBezTo>
                <a:cubicBezTo>
                  <a:pt x="711" y="462"/>
                  <a:pt x="711" y="462"/>
                  <a:pt x="711" y="462"/>
                </a:cubicBezTo>
                <a:cubicBezTo>
                  <a:pt x="711" y="516"/>
                  <a:pt x="711" y="516"/>
                  <a:pt x="711" y="516"/>
                </a:cubicBezTo>
                <a:moveTo>
                  <a:pt x="821" y="517"/>
                </a:moveTo>
                <a:cubicBezTo>
                  <a:pt x="772" y="489"/>
                  <a:pt x="772" y="489"/>
                  <a:pt x="772" y="489"/>
                </a:cubicBezTo>
                <a:cubicBezTo>
                  <a:pt x="821" y="462"/>
                  <a:pt x="821" y="462"/>
                  <a:pt x="821" y="462"/>
                </a:cubicBezTo>
                <a:cubicBezTo>
                  <a:pt x="821" y="517"/>
                  <a:pt x="821" y="517"/>
                  <a:pt x="821" y="517"/>
                </a:cubicBezTo>
                <a:moveTo>
                  <a:pt x="442" y="486"/>
                </a:moveTo>
                <a:cubicBezTo>
                  <a:pt x="442" y="432"/>
                  <a:pt x="442" y="432"/>
                  <a:pt x="442" y="432"/>
                </a:cubicBezTo>
                <a:cubicBezTo>
                  <a:pt x="490" y="459"/>
                  <a:pt x="490" y="459"/>
                  <a:pt x="490" y="459"/>
                </a:cubicBezTo>
                <a:cubicBezTo>
                  <a:pt x="442" y="486"/>
                  <a:pt x="442" y="486"/>
                  <a:pt x="442" y="486"/>
                </a:cubicBezTo>
                <a:moveTo>
                  <a:pt x="223" y="486"/>
                </a:moveTo>
                <a:cubicBezTo>
                  <a:pt x="223" y="432"/>
                  <a:pt x="223" y="432"/>
                  <a:pt x="223" y="432"/>
                </a:cubicBezTo>
                <a:cubicBezTo>
                  <a:pt x="272" y="459"/>
                  <a:pt x="272" y="459"/>
                  <a:pt x="272" y="459"/>
                </a:cubicBezTo>
                <a:cubicBezTo>
                  <a:pt x="223" y="486"/>
                  <a:pt x="223" y="486"/>
                  <a:pt x="223" y="486"/>
                </a:cubicBezTo>
                <a:moveTo>
                  <a:pt x="438" y="486"/>
                </a:moveTo>
                <a:cubicBezTo>
                  <a:pt x="435" y="484"/>
                  <a:pt x="435" y="484"/>
                  <a:pt x="435" y="484"/>
                </a:cubicBezTo>
                <a:cubicBezTo>
                  <a:pt x="389" y="459"/>
                  <a:pt x="389" y="459"/>
                  <a:pt x="389" y="459"/>
                </a:cubicBezTo>
                <a:cubicBezTo>
                  <a:pt x="438" y="432"/>
                  <a:pt x="438" y="432"/>
                  <a:pt x="438" y="432"/>
                </a:cubicBezTo>
                <a:cubicBezTo>
                  <a:pt x="438" y="486"/>
                  <a:pt x="438" y="486"/>
                  <a:pt x="438" y="486"/>
                </a:cubicBezTo>
                <a:moveTo>
                  <a:pt x="332" y="486"/>
                </a:moveTo>
                <a:cubicBezTo>
                  <a:pt x="332" y="432"/>
                  <a:pt x="332" y="432"/>
                  <a:pt x="332" y="432"/>
                </a:cubicBezTo>
                <a:cubicBezTo>
                  <a:pt x="381" y="459"/>
                  <a:pt x="381" y="459"/>
                  <a:pt x="381" y="459"/>
                </a:cubicBezTo>
                <a:cubicBezTo>
                  <a:pt x="332" y="486"/>
                  <a:pt x="332" y="486"/>
                  <a:pt x="332" y="486"/>
                </a:cubicBezTo>
                <a:moveTo>
                  <a:pt x="114" y="486"/>
                </a:moveTo>
                <a:cubicBezTo>
                  <a:pt x="114" y="432"/>
                  <a:pt x="114" y="432"/>
                  <a:pt x="114" y="432"/>
                </a:cubicBezTo>
                <a:cubicBezTo>
                  <a:pt x="162" y="459"/>
                  <a:pt x="162" y="459"/>
                  <a:pt x="162" y="459"/>
                </a:cubicBezTo>
                <a:cubicBezTo>
                  <a:pt x="114" y="485"/>
                  <a:pt x="114" y="485"/>
                  <a:pt x="114" y="485"/>
                </a:cubicBezTo>
                <a:cubicBezTo>
                  <a:pt x="114" y="486"/>
                  <a:pt x="114" y="486"/>
                  <a:pt x="114" y="486"/>
                </a:cubicBezTo>
                <a:moveTo>
                  <a:pt x="547" y="486"/>
                </a:moveTo>
                <a:cubicBezTo>
                  <a:pt x="547" y="485"/>
                  <a:pt x="547" y="485"/>
                  <a:pt x="547" y="485"/>
                </a:cubicBezTo>
                <a:cubicBezTo>
                  <a:pt x="499" y="459"/>
                  <a:pt x="499" y="459"/>
                  <a:pt x="499" y="459"/>
                </a:cubicBezTo>
                <a:cubicBezTo>
                  <a:pt x="547" y="432"/>
                  <a:pt x="547" y="432"/>
                  <a:pt x="547" y="432"/>
                </a:cubicBezTo>
                <a:cubicBezTo>
                  <a:pt x="547" y="486"/>
                  <a:pt x="547" y="486"/>
                  <a:pt x="547" y="486"/>
                </a:cubicBezTo>
                <a:moveTo>
                  <a:pt x="766" y="486"/>
                </a:moveTo>
                <a:cubicBezTo>
                  <a:pt x="717" y="459"/>
                  <a:pt x="717" y="459"/>
                  <a:pt x="717" y="459"/>
                </a:cubicBezTo>
                <a:cubicBezTo>
                  <a:pt x="725" y="454"/>
                  <a:pt x="725" y="454"/>
                  <a:pt x="725" y="454"/>
                </a:cubicBezTo>
                <a:cubicBezTo>
                  <a:pt x="766" y="432"/>
                  <a:pt x="766" y="432"/>
                  <a:pt x="766" y="432"/>
                </a:cubicBezTo>
                <a:cubicBezTo>
                  <a:pt x="766" y="486"/>
                  <a:pt x="766" y="486"/>
                  <a:pt x="766" y="486"/>
                </a:cubicBezTo>
                <a:moveTo>
                  <a:pt x="4" y="486"/>
                </a:moveTo>
                <a:cubicBezTo>
                  <a:pt x="4" y="432"/>
                  <a:pt x="4" y="432"/>
                  <a:pt x="4" y="432"/>
                </a:cubicBezTo>
                <a:cubicBezTo>
                  <a:pt x="52" y="459"/>
                  <a:pt x="52" y="459"/>
                  <a:pt x="52" y="459"/>
                </a:cubicBezTo>
                <a:cubicBezTo>
                  <a:pt x="50" y="460"/>
                  <a:pt x="50" y="460"/>
                  <a:pt x="50" y="460"/>
                </a:cubicBezTo>
                <a:cubicBezTo>
                  <a:pt x="4" y="486"/>
                  <a:pt x="4" y="486"/>
                  <a:pt x="4" y="486"/>
                </a:cubicBezTo>
                <a:moveTo>
                  <a:pt x="657" y="486"/>
                </a:moveTo>
                <a:cubicBezTo>
                  <a:pt x="608" y="459"/>
                  <a:pt x="608" y="459"/>
                  <a:pt x="608" y="459"/>
                </a:cubicBezTo>
                <a:cubicBezTo>
                  <a:pt x="657" y="432"/>
                  <a:pt x="657" y="432"/>
                  <a:pt x="657" y="432"/>
                </a:cubicBezTo>
                <a:cubicBezTo>
                  <a:pt x="657" y="486"/>
                  <a:pt x="657" y="486"/>
                  <a:pt x="657" y="486"/>
                </a:cubicBezTo>
                <a:moveTo>
                  <a:pt x="661" y="486"/>
                </a:moveTo>
                <a:cubicBezTo>
                  <a:pt x="661" y="432"/>
                  <a:pt x="661" y="432"/>
                  <a:pt x="661" y="432"/>
                </a:cubicBezTo>
                <a:cubicBezTo>
                  <a:pt x="709" y="459"/>
                  <a:pt x="709" y="459"/>
                  <a:pt x="709" y="459"/>
                </a:cubicBezTo>
                <a:cubicBezTo>
                  <a:pt x="661" y="486"/>
                  <a:pt x="661" y="486"/>
                  <a:pt x="661" y="486"/>
                </a:cubicBezTo>
                <a:moveTo>
                  <a:pt x="770" y="486"/>
                </a:moveTo>
                <a:cubicBezTo>
                  <a:pt x="770" y="432"/>
                  <a:pt x="770" y="432"/>
                  <a:pt x="770" y="432"/>
                </a:cubicBezTo>
                <a:cubicBezTo>
                  <a:pt x="818" y="459"/>
                  <a:pt x="818" y="459"/>
                  <a:pt x="818" y="459"/>
                </a:cubicBezTo>
                <a:cubicBezTo>
                  <a:pt x="770" y="486"/>
                  <a:pt x="770" y="486"/>
                  <a:pt x="770" y="486"/>
                </a:cubicBezTo>
                <a:moveTo>
                  <a:pt x="551" y="486"/>
                </a:moveTo>
                <a:cubicBezTo>
                  <a:pt x="551" y="432"/>
                  <a:pt x="551" y="432"/>
                  <a:pt x="551" y="432"/>
                </a:cubicBezTo>
                <a:cubicBezTo>
                  <a:pt x="600" y="459"/>
                  <a:pt x="600" y="459"/>
                  <a:pt x="600" y="459"/>
                </a:cubicBezTo>
                <a:cubicBezTo>
                  <a:pt x="554" y="484"/>
                  <a:pt x="554" y="484"/>
                  <a:pt x="554" y="484"/>
                </a:cubicBezTo>
                <a:cubicBezTo>
                  <a:pt x="551" y="486"/>
                  <a:pt x="551" y="486"/>
                  <a:pt x="551" y="486"/>
                </a:cubicBezTo>
                <a:moveTo>
                  <a:pt x="110" y="486"/>
                </a:moveTo>
                <a:cubicBezTo>
                  <a:pt x="61" y="459"/>
                  <a:pt x="61" y="459"/>
                  <a:pt x="61" y="459"/>
                </a:cubicBezTo>
                <a:cubicBezTo>
                  <a:pt x="110" y="432"/>
                  <a:pt x="110" y="432"/>
                  <a:pt x="110" y="432"/>
                </a:cubicBezTo>
                <a:cubicBezTo>
                  <a:pt x="110" y="486"/>
                  <a:pt x="110" y="486"/>
                  <a:pt x="110" y="486"/>
                </a:cubicBezTo>
                <a:moveTo>
                  <a:pt x="328" y="486"/>
                </a:moveTo>
                <a:cubicBezTo>
                  <a:pt x="310" y="476"/>
                  <a:pt x="310" y="476"/>
                  <a:pt x="310" y="476"/>
                </a:cubicBezTo>
                <a:cubicBezTo>
                  <a:pt x="280" y="459"/>
                  <a:pt x="280" y="459"/>
                  <a:pt x="280" y="459"/>
                </a:cubicBezTo>
                <a:cubicBezTo>
                  <a:pt x="328" y="432"/>
                  <a:pt x="328" y="432"/>
                  <a:pt x="328" y="432"/>
                </a:cubicBezTo>
                <a:cubicBezTo>
                  <a:pt x="328" y="486"/>
                  <a:pt x="328" y="486"/>
                  <a:pt x="328" y="486"/>
                </a:cubicBezTo>
                <a:moveTo>
                  <a:pt x="219" y="486"/>
                </a:moveTo>
                <a:cubicBezTo>
                  <a:pt x="170" y="459"/>
                  <a:pt x="170" y="459"/>
                  <a:pt x="170" y="459"/>
                </a:cubicBezTo>
                <a:cubicBezTo>
                  <a:pt x="219" y="432"/>
                  <a:pt x="219" y="432"/>
                  <a:pt x="219" y="432"/>
                </a:cubicBezTo>
                <a:cubicBezTo>
                  <a:pt x="219" y="486"/>
                  <a:pt x="219" y="486"/>
                  <a:pt x="219" y="486"/>
                </a:cubicBezTo>
                <a:moveTo>
                  <a:pt x="876" y="486"/>
                </a:moveTo>
                <a:cubicBezTo>
                  <a:pt x="827" y="459"/>
                  <a:pt x="827" y="459"/>
                  <a:pt x="827" y="459"/>
                </a:cubicBezTo>
                <a:cubicBezTo>
                  <a:pt x="876" y="431"/>
                  <a:pt x="876" y="431"/>
                  <a:pt x="876" y="431"/>
                </a:cubicBezTo>
                <a:cubicBezTo>
                  <a:pt x="876" y="486"/>
                  <a:pt x="876" y="486"/>
                  <a:pt x="876" y="486"/>
                </a:cubicBezTo>
                <a:moveTo>
                  <a:pt x="825" y="455"/>
                </a:moveTo>
                <a:cubicBezTo>
                  <a:pt x="825" y="402"/>
                  <a:pt x="825" y="402"/>
                  <a:pt x="825" y="402"/>
                </a:cubicBezTo>
                <a:cubicBezTo>
                  <a:pt x="873" y="428"/>
                  <a:pt x="873" y="428"/>
                  <a:pt x="873" y="428"/>
                </a:cubicBezTo>
                <a:cubicBezTo>
                  <a:pt x="825" y="455"/>
                  <a:pt x="825" y="455"/>
                  <a:pt x="825" y="455"/>
                </a:cubicBezTo>
                <a:moveTo>
                  <a:pt x="715" y="455"/>
                </a:moveTo>
                <a:cubicBezTo>
                  <a:pt x="715" y="402"/>
                  <a:pt x="715" y="402"/>
                  <a:pt x="715" y="402"/>
                </a:cubicBezTo>
                <a:cubicBezTo>
                  <a:pt x="764" y="428"/>
                  <a:pt x="764" y="428"/>
                  <a:pt x="764" y="428"/>
                </a:cubicBezTo>
                <a:cubicBezTo>
                  <a:pt x="715" y="455"/>
                  <a:pt x="715" y="455"/>
                  <a:pt x="715" y="455"/>
                </a:cubicBezTo>
                <a:moveTo>
                  <a:pt x="273" y="455"/>
                </a:moveTo>
                <a:cubicBezTo>
                  <a:pt x="225" y="428"/>
                  <a:pt x="225" y="428"/>
                  <a:pt x="225" y="428"/>
                </a:cubicBezTo>
                <a:cubicBezTo>
                  <a:pt x="273" y="402"/>
                  <a:pt x="273" y="402"/>
                  <a:pt x="273" y="402"/>
                </a:cubicBezTo>
                <a:cubicBezTo>
                  <a:pt x="273" y="455"/>
                  <a:pt x="273" y="455"/>
                  <a:pt x="273" y="455"/>
                </a:cubicBezTo>
                <a:moveTo>
                  <a:pt x="387" y="455"/>
                </a:moveTo>
                <a:cubicBezTo>
                  <a:pt x="387" y="401"/>
                  <a:pt x="387" y="401"/>
                  <a:pt x="387" y="401"/>
                </a:cubicBezTo>
                <a:cubicBezTo>
                  <a:pt x="436" y="428"/>
                  <a:pt x="436" y="428"/>
                  <a:pt x="436" y="428"/>
                </a:cubicBezTo>
                <a:cubicBezTo>
                  <a:pt x="387" y="455"/>
                  <a:pt x="387" y="455"/>
                  <a:pt x="387" y="455"/>
                </a:cubicBezTo>
                <a:moveTo>
                  <a:pt x="168" y="455"/>
                </a:moveTo>
                <a:cubicBezTo>
                  <a:pt x="168" y="401"/>
                  <a:pt x="168" y="401"/>
                  <a:pt x="168" y="401"/>
                </a:cubicBezTo>
                <a:cubicBezTo>
                  <a:pt x="217" y="428"/>
                  <a:pt x="217" y="428"/>
                  <a:pt x="217" y="428"/>
                </a:cubicBezTo>
                <a:cubicBezTo>
                  <a:pt x="168" y="455"/>
                  <a:pt x="168" y="455"/>
                  <a:pt x="168" y="455"/>
                </a:cubicBezTo>
                <a:moveTo>
                  <a:pt x="492" y="455"/>
                </a:moveTo>
                <a:cubicBezTo>
                  <a:pt x="444" y="428"/>
                  <a:pt x="444" y="428"/>
                  <a:pt x="444" y="428"/>
                </a:cubicBezTo>
                <a:cubicBezTo>
                  <a:pt x="474" y="412"/>
                  <a:pt x="474" y="412"/>
                  <a:pt x="474" y="412"/>
                </a:cubicBezTo>
                <a:cubicBezTo>
                  <a:pt x="492" y="401"/>
                  <a:pt x="492" y="401"/>
                  <a:pt x="492" y="401"/>
                </a:cubicBezTo>
                <a:cubicBezTo>
                  <a:pt x="492" y="455"/>
                  <a:pt x="492" y="455"/>
                  <a:pt x="492" y="455"/>
                </a:cubicBezTo>
                <a:moveTo>
                  <a:pt x="277" y="456"/>
                </a:moveTo>
                <a:cubicBezTo>
                  <a:pt x="277" y="401"/>
                  <a:pt x="277" y="401"/>
                  <a:pt x="277" y="401"/>
                </a:cubicBezTo>
                <a:cubicBezTo>
                  <a:pt x="326" y="428"/>
                  <a:pt x="326" y="428"/>
                  <a:pt x="326" y="428"/>
                </a:cubicBezTo>
                <a:cubicBezTo>
                  <a:pt x="277" y="456"/>
                  <a:pt x="277" y="456"/>
                  <a:pt x="277" y="456"/>
                </a:cubicBezTo>
                <a:moveTo>
                  <a:pt x="59" y="455"/>
                </a:moveTo>
                <a:cubicBezTo>
                  <a:pt x="59" y="401"/>
                  <a:pt x="59" y="401"/>
                  <a:pt x="59" y="401"/>
                </a:cubicBezTo>
                <a:cubicBezTo>
                  <a:pt x="107" y="428"/>
                  <a:pt x="107" y="428"/>
                  <a:pt x="107" y="428"/>
                </a:cubicBezTo>
                <a:cubicBezTo>
                  <a:pt x="59" y="455"/>
                  <a:pt x="59" y="455"/>
                  <a:pt x="59" y="455"/>
                </a:cubicBezTo>
                <a:moveTo>
                  <a:pt x="602" y="456"/>
                </a:moveTo>
                <a:cubicBezTo>
                  <a:pt x="553" y="428"/>
                  <a:pt x="553" y="428"/>
                  <a:pt x="553" y="428"/>
                </a:cubicBezTo>
                <a:cubicBezTo>
                  <a:pt x="602" y="401"/>
                  <a:pt x="602" y="401"/>
                  <a:pt x="602" y="401"/>
                </a:cubicBezTo>
                <a:cubicBezTo>
                  <a:pt x="602" y="456"/>
                  <a:pt x="602" y="456"/>
                  <a:pt x="602" y="456"/>
                </a:cubicBezTo>
                <a:moveTo>
                  <a:pt x="711" y="456"/>
                </a:moveTo>
                <a:cubicBezTo>
                  <a:pt x="663" y="428"/>
                  <a:pt x="663" y="428"/>
                  <a:pt x="663" y="428"/>
                </a:cubicBezTo>
                <a:cubicBezTo>
                  <a:pt x="711" y="401"/>
                  <a:pt x="711" y="401"/>
                  <a:pt x="711" y="401"/>
                </a:cubicBezTo>
                <a:cubicBezTo>
                  <a:pt x="711" y="456"/>
                  <a:pt x="711" y="456"/>
                  <a:pt x="711" y="456"/>
                </a:cubicBezTo>
                <a:moveTo>
                  <a:pt x="606" y="455"/>
                </a:moveTo>
                <a:cubicBezTo>
                  <a:pt x="606" y="401"/>
                  <a:pt x="606" y="401"/>
                  <a:pt x="606" y="401"/>
                </a:cubicBezTo>
                <a:cubicBezTo>
                  <a:pt x="654" y="428"/>
                  <a:pt x="654" y="428"/>
                  <a:pt x="654" y="428"/>
                </a:cubicBezTo>
                <a:cubicBezTo>
                  <a:pt x="606" y="455"/>
                  <a:pt x="606" y="455"/>
                  <a:pt x="606" y="455"/>
                </a:cubicBezTo>
                <a:moveTo>
                  <a:pt x="55" y="455"/>
                </a:moveTo>
                <a:cubicBezTo>
                  <a:pt x="6" y="428"/>
                  <a:pt x="6" y="428"/>
                  <a:pt x="6" y="428"/>
                </a:cubicBezTo>
                <a:cubicBezTo>
                  <a:pt x="55" y="401"/>
                  <a:pt x="55" y="401"/>
                  <a:pt x="55" y="401"/>
                </a:cubicBezTo>
                <a:cubicBezTo>
                  <a:pt x="55" y="455"/>
                  <a:pt x="55" y="455"/>
                  <a:pt x="55" y="455"/>
                </a:cubicBezTo>
                <a:moveTo>
                  <a:pt x="496" y="455"/>
                </a:moveTo>
                <a:cubicBezTo>
                  <a:pt x="496" y="401"/>
                  <a:pt x="496" y="401"/>
                  <a:pt x="496" y="401"/>
                </a:cubicBezTo>
                <a:cubicBezTo>
                  <a:pt x="515" y="412"/>
                  <a:pt x="515" y="412"/>
                  <a:pt x="515" y="412"/>
                </a:cubicBezTo>
                <a:cubicBezTo>
                  <a:pt x="545" y="428"/>
                  <a:pt x="545" y="428"/>
                  <a:pt x="545" y="428"/>
                </a:cubicBezTo>
                <a:cubicBezTo>
                  <a:pt x="496" y="455"/>
                  <a:pt x="496" y="455"/>
                  <a:pt x="496" y="455"/>
                </a:cubicBezTo>
                <a:moveTo>
                  <a:pt x="164" y="456"/>
                </a:moveTo>
                <a:cubicBezTo>
                  <a:pt x="116" y="428"/>
                  <a:pt x="116" y="428"/>
                  <a:pt x="116" y="428"/>
                </a:cubicBezTo>
                <a:cubicBezTo>
                  <a:pt x="164" y="401"/>
                  <a:pt x="164" y="401"/>
                  <a:pt x="164" y="401"/>
                </a:cubicBezTo>
                <a:cubicBezTo>
                  <a:pt x="164" y="456"/>
                  <a:pt x="164" y="456"/>
                  <a:pt x="164" y="456"/>
                </a:cubicBezTo>
                <a:moveTo>
                  <a:pt x="383" y="455"/>
                </a:moveTo>
                <a:cubicBezTo>
                  <a:pt x="335" y="428"/>
                  <a:pt x="335" y="428"/>
                  <a:pt x="335" y="428"/>
                </a:cubicBezTo>
                <a:cubicBezTo>
                  <a:pt x="334" y="428"/>
                  <a:pt x="334" y="428"/>
                  <a:pt x="334" y="428"/>
                </a:cubicBezTo>
                <a:cubicBezTo>
                  <a:pt x="383" y="401"/>
                  <a:pt x="383" y="401"/>
                  <a:pt x="383" y="401"/>
                </a:cubicBezTo>
                <a:cubicBezTo>
                  <a:pt x="383" y="455"/>
                  <a:pt x="383" y="455"/>
                  <a:pt x="383" y="455"/>
                </a:cubicBezTo>
                <a:moveTo>
                  <a:pt x="821" y="456"/>
                </a:moveTo>
                <a:cubicBezTo>
                  <a:pt x="772" y="428"/>
                  <a:pt x="772" y="428"/>
                  <a:pt x="772" y="428"/>
                </a:cubicBezTo>
                <a:cubicBezTo>
                  <a:pt x="821" y="401"/>
                  <a:pt x="821" y="401"/>
                  <a:pt x="821" y="401"/>
                </a:cubicBezTo>
                <a:cubicBezTo>
                  <a:pt x="821" y="456"/>
                  <a:pt x="821" y="456"/>
                  <a:pt x="821" y="456"/>
                </a:cubicBezTo>
                <a:moveTo>
                  <a:pt x="223" y="425"/>
                </a:moveTo>
                <a:cubicBezTo>
                  <a:pt x="223" y="371"/>
                  <a:pt x="223" y="371"/>
                  <a:pt x="223" y="371"/>
                </a:cubicBezTo>
                <a:cubicBezTo>
                  <a:pt x="271" y="398"/>
                  <a:pt x="271" y="398"/>
                  <a:pt x="271" y="398"/>
                </a:cubicBezTo>
                <a:cubicBezTo>
                  <a:pt x="223" y="425"/>
                  <a:pt x="223" y="425"/>
                  <a:pt x="223" y="425"/>
                </a:cubicBezTo>
                <a:moveTo>
                  <a:pt x="766" y="425"/>
                </a:moveTo>
                <a:cubicBezTo>
                  <a:pt x="717" y="398"/>
                  <a:pt x="717" y="398"/>
                  <a:pt x="717" y="398"/>
                </a:cubicBezTo>
                <a:cubicBezTo>
                  <a:pt x="766" y="371"/>
                  <a:pt x="766" y="371"/>
                  <a:pt x="766" y="371"/>
                </a:cubicBezTo>
                <a:cubicBezTo>
                  <a:pt x="766" y="425"/>
                  <a:pt x="766" y="425"/>
                  <a:pt x="766" y="425"/>
                </a:cubicBezTo>
                <a:moveTo>
                  <a:pt x="661" y="425"/>
                </a:moveTo>
                <a:cubicBezTo>
                  <a:pt x="661" y="371"/>
                  <a:pt x="661" y="371"/>
                  <a:pt x="661" y="371"/>
                </a:cubicBezTo>
                <a:cubicBezTo>
                  <a:pt x="709" y="398"/>
                  <a:pt x="709" y="398"/>
                  <a:pt x="709" y="398"/>
                </a:cubicBezTo>
                <a:cubicBezTo>
                  <a:pt x="661" y="425"/>
                  <a:pt x="661" y="425"/>
                  <a:pt x="661" y="425"/>
                </a:cubicBezTo>
                <a:moveTo>
                  <a:pt x="328" y="425"/>
                </a:moveTo>
                <a:cubicBezTo>
                  <a:pt x="280" y="398"/>
                  <a:pt x="280" y="398"/>
                  <a:pt x="280" y="398"/>
                </a:cubicBezTo>
                <a:cubicBezTo>
                  <a:pt x="328" y="371"/>
                  <a:pt x="328" y="371"/>
                  <a:pt x="328" y="371"/>
                </a:cubicBezTo>
                <a:cubicBezTo>
                  <a:pt x="328" y="425"/>
                  <a:pt x="328" y="425"/>
                  <a:pt x="328" y="425"/>
                </a:cubicBezTo>
                <a:moveTo>
                  <a:pt x="442" y="425"/>
                </a:moveTo>
                <a:cubicBezTo>
                  <a:pt x="442" y="371"/>
                  <a:pt x="442" y="371"/>
                  <a:pt x="442" y="371"/>
                </a:cubicBezTo>
                <a:cubicBezTo>
                  <a:pt x="490" y="398"/>
                  <a:pt x="490" y="398"/>
                  <a:pt x="490" y="398"/>
                </a:cubicBezTo>
                <a:cubicBezTo>
                  <a:pt x="472" y="408"/>
                  <a:pt x="472" y="408"/>
                  <a:pt x="472" y="408"/>
                </a:cubicBezTo>
                <a:cubicBezTo>
                  <a:pt x="442" y="425"/>
                  <a:pt x="442" y="425"/>
                  <a:pt x="442" y="425"/>
                </a:cubicBezTo>
                <a:moveTo>
                  <a:pt x="438" y="425"/>
                </a:moveTo>
                <a:cubicBezTo>
                  <a:pt x="394" y="401"/>
                  <a:pt x="394" y="401"/>
                  <a:pt x="394" y="401"/>
                </a:cubicBezTo>
                <a:cubicBezTo>
                  <a:pt x="389" y="398"/>
                  <a:pt x="389" y="398"/>
                  <a:pt x="389" y="398"/>
                </a:cubicBezTo>
                <a:cubicBezTo>
                  <a:pt x="438" y="371"/>
                  <a:pt x="438" y="371"/>
                  <a:pt x="438" y="371"/>
                </a:cubicBezTo>
                <a:cubicBezTo>
                  <a:pt x="438" y="425"/>
                  <a:pt x="438" y="425"/>
                  <a:pt x="438" y="425"/>
                </a:cubicBezTo>
                <a:moveTo>
                  <a:pt x="332" y="425"/>
                </a:moveTo>
                <a:cubicBezTo>
                  <a:pt x="332" y="371"/>
                  <a:pt x="332" y="371"/>
                  <a:pt x="332" y="371"/>
                </a:cubicBezTo>
                <a:cubicBezTo>
                  <a:pt x="381" y="398"/>
                  <a:pt x="381" y="398"/>
                  <a:pt x="381" y="398"/>
                </a:cubicBezTo>
                <a:cubicBezTo>
                  <a:pt x="332" y="425"/>
                  <a:pt x="332" y="425"/>
                  <a:pt x="332" y="425"/>
                </a:cubicBezTo>
                <a:moveTo>
                  <a:pt x="114" y="425"/>
                </a:moveTo>
                <a:cubicBezTo>
                  <a:pt x="114" y="371"/>
                  <a:pt x="114" y="371"/>
                  <a:pt x="114" y="371"/>
                </a:cubicBezTo>
                <a:cubicBezTo>
                  <a:pt x="162" y="398"/>
                  <a:pt x="162" y="398"/>
                  <a:pt x="162" y="398"/>
                </a:cubicBezTo>
                <a:cubicBezTo>
                  <a:pt x="115" y="424"/>
                  <a:pt x="115" y="424"/>
                  <a:pt x="115" y="424"/>
                </a:cubicBezTo>
                <a:cubicBezTo>
                  <a:pt x="114" y="425"/>
                  <a:pt x="114" y="425"/>
                  <a:pt x="114" y="425"/>
                </a:cubicBezTo>
                <a:moveTo>
                  <a:pt x="547" y="425"/>
                </a:moveTo>
                <a:cubicBezTo>
                  <a:pt x="517" y="408"/>
                  <a:pt x="517" y="408"/>
                  <a:pt x="517" y="408"/>
                </a:cubicBezTo>
                <a:cubicBezTo>
                  <a:pt x="498" y="398"/>
                  <a:pt x="498" y="398"/>
                  <a:pt x="498" y="398"/>
                </a:cubicBezTo>
                <a:cubicBezTo>
                  <a:pt x="547" y="371"/>
                  <a:pt x="547" y="371"/>
                  <a:pt x="547" y="371"/>
                </a:cubicBezTo>
                <a:cubicBezTo>
                  <a:pt x="547" y="425"/>
                  <a:pt x="547" y="425"/>
                  <a:pt x="547" y="425"/>
                </a:cubicBezTo>
                <a:moveTo>
                  <a:pt x="4" y="425"/>
                </a:moveTo>
                <a:cubicBezTo>
                  <a:pt x="4" y="371"/>
                  <a:pt x="4" y="371"/>
                  <a:pt x="4" y="371"/>
                </a:cubicBezTo>
                <a:cubicBezTo>
                  <a:pt x="53" y="398"/>
                  <a:pt x="53" y="398"/>
                  <a:pt x="53" y="398"/>
                </a:cubicBezTo>
                <a:cubicBezTo>
                  <a:pt x="4" y="425"/>
                  <a:pt x="4" y="425"/>
                  <a:pt x="4" y="425"/>
                </a:cubicBezTo>
                <a:moveTo>
                  <a:pt x="657" y="425"/>
                </a:moveTo>
                <a:cubicBezTo>
                  <a:pt x="608" y="398"/>
                  <a:pt x="608" y="398"/>
                  <a:pt x="608" y="398"/>
                </a:cubicBezTo>
                <a:cubicBezTo>
                  <a:pt x="657" y="371"/>
                  <a:pt x="657" y="371"/>
                  <a:pt x="657" y="371"/>
                </a:cubicBezTo>
                <a:cubicBezTo>
                  <a:pt x="657" y="425"/>
                  <a:pt x="657" y="425"/>
                  <a:pt x="657" y="425"/>
                </a:cubicBezTo>
                <a:moveTo>
                  <a:pt x="770" y="425"/>
                </a:moveTo>
                <a:cubicBezTo>
                  <a:pt x="770" y="371"/>
                  <a:pt x="770" y="371"/>
                  <a:pt x="770" y="371"/>
                </a:cubicBezTo>
                <a:cubicBezTo>
                  <a:pt x="818" y="398"/>
                  <a:pt x="818" y="398"/>
                  <a:pt x="818" y="398"/>
                </a:cubicBezTo>
                <a:cubicBezTo>
                  <a:pt x="770" y="425"/>
                  <a:pt x="770" y="425"/>
                  <a:pt x="770" y="425"/>
                </a:cubicBezTo>
                <a:moveTo>
                  <a:pt x="551" y="425"/>
                </a:moveTo>
                <a:cubicBezTo>
                  <a:pt x="551" y="371"/>
                  <a:pt x="551" y="371"/>
                  <a:pt x="551" y="371"/>
                </a:cubicBezTo>
                <a:cubicBezTo>
                  <a:pt x="600" y="398"/>
                  <a:pt x="600" y="398"/>
                  <a:pt x="600" y="398"/>
                </a:cubicBezTo>
                <a:cubicBezTo>
                  <a:pt x="595" y="401"/>
                  <a:pt x="595" y="401"/>
                  <a:pt x="595" y="401"/>
                </a:cubicBezTo>
                <a:cubicBezTo>
                  <a:pt x="551" y="425"/>
                  <a:pt x="551" y="425"/>
                  <a:pt x="551" y="425"/>
                </a:cubicBezTo>
                <a:moveTo>
                  <a:pt x="110" y="425"/>
                </a:moveTo>
                <a:cubicBezTo>
                  <a:pt x="61" y="398"/>
                  <a:pt x="61" y="398"/>
                  <a:pt x="61" y="398"/>
                </a:cubicBezTo>
                <a:cubicBezTo>
                  <a:pt x="110" y="371"/>
                  <a:pt x="110" y="371"/>
                  <a:pt x="110" y="371"/>
                </a:cubicBezTo>
                <a:cubicBezTo>
                  <a:pt x="110" y="425"/>
                  <a:pt x="110" y="425"/>
                  <a:pt x="110" y="425"/>
                </a:cubicBezTo>
                <a:moveTo>
                  <a:pt x="219" y="425"/>
                </a:moveTo>
                <a:cubicBezTo>
                  <a:pt x="170" y="398"/>
                  <a:pt x="170" y="398"/>
                  <a:pt x="170" y="398"/>
                </a:cubicBezTo>
                <a:cubicBezTo>
                  <a:pt x="219" y="371"/>
                  <a:pt x="219" y="371"/>
                  <a:pt x="219" y="371"/>
                </a:cubicBezTo>
                <a:cubicBezTo>
                  <a:pt x="219" y="425"/>
                  <a:pt x="219" y="425"/>
                  <a:pt x="219" y="425"/>
                </a:cubicBezTo>
                <a:moveTo>
                  <a:pt x="876" y="425"/>
                </a:moveTo>
                <a:cubicBezTo>
                  <a:pt x="827" y="398"/>
                  <a:pt x="827" y="398"/>
                  <a:pt x="827" y="398"/>
                </a:cubicBezTo>
                <a:cubicBezTo>
                  <a:pt x="876" y="371"/>
                  <a:pt x="876" y="371"/>
                  <a:pt x="876" y="371"/>
                </a:cubicBezTo>
                <a:cubicBezTo>
                  <a:pt x="876" y="425"/>
                  <a:pt x="876" y="425"/>
                  <a:pt x="876" y="425"/>
                </a:cubicBezTo>
                <a:moveTo>
                  <a:pt x="168" y="394"/>
                </a:moveTo>
                <a:cubicBezTo>
                  <a:pt x="168" y="341"/>
                  <a:pt x="168" y="341"/>
                  <a:pt x="168" y="341"/>
                </a:cubicBezTo>
                <a:cubicBezTo>
                  <a:pt x="217" y="368"/>
                  <a:pt x="217" y="368"/>
                  <a:pt x="217" y="368"/>
                </a:cubicBezTo>
                <a:cubicBezTo>
                  <a:pt x="173" y="392"/>
                  <a:pt x="173" y="392"/>
                  <a:pt x="173" y="392"/>
                </a:cubicBezTo>
                <a:cubicBezTo>
                  <a:pt x="168" y="394"/>
                  <a:pt x="168" y="394"/>
                  <a:pt x="168" y="394"/>
                </a:cubicBezTo>
                <a:moveTo>
                  <a:pt x="825" y="394"/>
                </a:moveTo>
                <a:cubicBezTo>
                  <a:pt x="825" y="341"/>
                  <a:pt x="825" y="341"/>
                  <a:pt x="825" y="341"/>
                </a:cubicBezTo>
                <a:cubicBezTo>
                  <a:pt x="873" y="368"/>
                  <a:pt x="873" y="368"/>
                  <a:pt x="873" y="368"/>
                </a:cubicBezTo>
                <a:cubicBezTo>
                  <a:pt x="825" y="394"/>
                  <a:pt x="825" y="394"/>
                  <a:pt x="825" y="394"/>
                </a:cubicBezTo>
                <a:moveTo>
                  <a:pt x="715" y="394"/>
                </a:moveTo>
                <a:cubicBezTo>
                  <a:pt x="715" y="341"/>
                  <a:pt x="715" y="341"/>
                  <a:pt x="715" y="341"/>
                </a:cubicBezTo>
                <a:cubicBezTo>
                  <a:pt x="764" y="368"/>
                  <a:pt x="764" y="368"/>
                  <a:pt x="764" y="368"/>
                </a:cubicBezTo>
                <a:cubicBezTo>
                  <a:pt x="715" y="394"/>
                  <a:pt x="715" y="394"/>
                  <a:pt x="715" y="394"/>
                </a:cubicBezTo>
                <a:moveTo>
                  <a:pt x="606" y="394"/>
                </a:moveTo>
                <a:cubicBezTo>
                  <a:pt x="606" y="341"/>
                  <a:pt x="606" y="341"/>
                  <a:pt x="606" y="341"/>
                </a:cubicBezTo>
                <a:cubicBezTo>
                  <a:pt x="654" y="368"/>
                  <a:pt x="654" y="368"/>
                  <a:pt x="654" y="368"/>
                </a:cubicBezTo>
                <a:cubicBezTo>
                  <a:pt x="606" y="394"/>
                  <a:pt x="606" y="394"/>
                  <a:pt x="606" y="394"/>
                </a:cubicBezTo>
                <a:moveTo>
                  <a:pt x="383" y="395"/>
                </a:moveTo>
                <a:cubicBezTo>
                  <a:pt x="347" y="374"/>
                  <a:pt x="347" y="374"/>
                  <a:pt x="347" y="374"/>
                </a:cubicBezTo>
                <a:cubicBezTo>
                  <a:pt x="335" y="368"/>
                  <a:pt x="335" y="368"/>
                  <a:pt x="335" y="368"/>
                </a:cubicBezTo>
                <a:cubicBezTo>
                  <a:pt x="383" y="341"/>
                  <a:pt x="383" y="341"/>
                  <a:pt x="383" y="341"/>
                </a:cubicBezTo>
                <a:cubicBezTo>
                  <a:pt x="383" y="395"/>
                  <a:pt x="383" y="395"/>
                  <a:pt x="383" y="395"/>
                </a:cubicBezTo>
                <a:moveTo>
                  <a:pt x="387" y="395"/>
                </a:moveTo>
                <a:cubicBezTo>
                  <a:pt x="387" y="341"/>
                  <a:pt x="387" y="341"/>
                  <a:pt x="387" y="341"/>
                </a:cubicBezTo>
                <a:cubicBezTo>
                  <a:pt x="436" y="368"/>
                  <a:pt x="436" y="368"/>
                  <a:pt x="436" y="368"/>
                </a:cubicBezTo>
                <a:cubicBezTo>
                  <a:pt x="387" y="395"/>
                  <a:pt x="387" y="395"/>
                  <a:pt x="387" y="395"/>
                </a:cubicBezTo>
                <a:moveTo>
                  <a:pt x="492" y="395"/>
                </a:moveTo>
                <a:cubicBezTo>
                  <a:pt x="444" y="368"/>
                  <a:pt x="444" y="368"/>
                  <a:pt x="444" y="368"/>
                </a:cubicBezTo>
                <a:cubicBezTo>
                  <a:pt x="492" y="341"/>
                  <a:pt x="492" y="341"/>
                  <a:pt x="492" y="341"/>
                </a:cubicBezTo>
                <a:cubicBezTo>
                  <a:pt x="492" y="395"/>
                  <a:pt x="492" y="395"/>
                  <a:pt x="492" y="395"/>
                </a:cubicBezTo>
                <a:moveTo>
                  <a:pt x="277" y="395"/>
                </a:moveTo>
                <a:cubicBezTo>
                  <a:pt x="277" y="341"/>
                  <a:pt x="277" y="341"/>
                  <a:pt x="277" y="341"/>
                </a:cubicBezTo>
                <a:cubicBezTo>
                  <a:pt x="326" y="368"/>
                  <a:pt x="326" y="368"/>
                  <a:pt x="326" y="368"/>
                </a:cubicBezTo>
                <a:cubicBezTo>
                  <a:pt x="277" y="395"/>
                  <a:pt x="277" y="395"/>
                  <a:pt x="277" y="395"/>
                </a:cubicBezTo>
                <a:moveTo>
                  <a:pt x="59" y="395"/>
                </a:moveTo>
                <a:cubicBezTo>
                  <a:pt x="59" y="340"/>
                  <a:pt x="59" y="340"/>
                  <a:pt x="59" y="340"/>
                </a:cubicBezTo>
                <a:cubicBezTo>
                  <a:pt x="107" y="368"/>
                  <a:pt x="107" y="368"/>
                  <a:pt x="107" y="368"/>
                </a:cubicBezTo>
                <a:cubicBezTo>
                  <a:pt x="59" y="395"/>
                  <a:pt x="59" y="395"/>
                  <a:pt x="59" y="395"/>
                </a:cubicBezTo>
                <a:moveTo>
                  <a:pt x="602" y="395"/>
                </a:moveTo>
                <a:cubicBezTo>
                  <a:pt x="553" y="368"/>
                  <a:pt x="553" y="368"/>
                  <a:pt x="553" y="368"/>
                </a:cubicBezTo>
                <a:cubicBezTo>
                  <a:pt x="602" y="340"/>
                  <a:pt x="602" y="340"/>
                  <a:pt x="602" y="340"/>
                </a:cubicBezTo>
                <a:cubicBezTo>
                  <a:pt x="602" y="395"/>
                  <a:pt x="602" y="395"/>
                  <a:pt x="602" y="395"/>
                </a:cubicBezTo>
                <a:moveTo>
                  <a:pt x="711" y="395"/>
                </a:moveTo>
                <a:cubicBezTo>
                  <a:pt x="663" y="368"/>
                  <a:pt x="663" y="368"/>
                  <a:pt x="663" y="368"/>
                </a:cubicBezTo>
                <a:cubicBezTo>
                  <a:pt x="711" y="340"/>
                  <a:pt x="711" y="340"/>
                  <a:pt x="711" y="340"/>
                </a:cubicBezTo>
                <a:cubicBezTo>
                  <a:pt x="711" y="395"/>
                  <a:pt x="711" y="395"/>
                  <a:pt x="711" y="395"/>
                </a:cubicBezTo>
                <a:moveTo>
                  <a:pt x="55" y="395"/>
                </a:moveTo>
                <a:cubicBezTo>
                  <a:pt x="6" y="368"/>
                  <a:pt x="6" y="368"/>
                  <a:pt x="6" y="368"/>
                </a:cubicBezTo>
                <a:cubicBezTo>
                  <a:pt x="55" y="340"/>
                  <a:pt x="55" y="340"/>
                  <a:pt x="55" y="340"/>
                </a:cubicBezTo>
                <a:cubicBezTo>
                  <a:pt x="55" y="395"/>
                  <a:pt x="55" y="395"/>
                  <a:pt x="55" y="395"/>
                </a:cubicBezTo>
                <a:moveTo>
                  <a:pt x="496" y="395"/>
                </a:moveTo>
                <a:cubicBezTo>
                  <a:pt x="496" y="340"/>
                  <a:pt x="496" y="340"/>
                  <a:pt x="496" y="340"/>
                </a:cubicBezTo>
                <a:cubicBezTo>
                  <a:pt x="545" y="368"/>
                  <a:pt x="545" y="368"/>
                  <a:pt x="545" y="368"/>
                </a:cubicBezTo>
                <a:cubicBezTo>
                  <a:pt x="496" y="395"/>
                  <a:pt x="496" y="395"/>
                  <a:pt x="496" y="395"/>
                </a:cubicBezTo>
                <a:moveTo>
                  <a:pt x="821" y="395"/>
                </a:moveTo>
                <a:cubicBezTo>
                  <a:pt x="772" y="368"/>
                  <a:pt x="772" y="368"/>
                  <a:pt x="772" y="368"/>
                </a:cubicBezTo>
                <a:cubicBezTo>
                  <a:pt x="821" y="340"/>
                  <a:pt x="821" y="340"/>
                  <a:pt x="821" y="340"/>
                </a:cubicBezTo>
                <a:cubicBezTo>
                  <a:pt x="821" y="395"/>
                  <a:pt x="821" y="395"/>
                  <a:pt x="821" y="395"/>
                </a:cubicBezTo>
                <a:moveTo>
                  <a:pt x="164" y="395"/>
                </a:moveTo>
                <a:cubicBezTo>
                  <a:pt x="116" y="368"/>
                  <a:pt x="116" y="368"/>
                  <a:pt x="116" y="368"/>
                </a:cubicBezTo>
                <a:cubicBezTo>
                  <a:pt x="164" y="340"/>
                  <a:pt x="164" y="340"/>
                  <a:pt x="164" y="340"/>
                </a:cubicBezTo>
                <a:cubicBezTo>
                  <a:pt x="164" y="395"/>
                  <a:pt x="164" y="395"/>
                  <a:pt x="164" y="395"/>
                </a:cubicBezTo>
                <a:moveTo>
                  <a:pt x="273" y="394"/>
                </a:moveTo>
                <a:cubicBezTo>
                  <a:pt x="225" y="368"/>
                  <a:pt x="225" y="368"/>
                  <a:pt x="225" y="368"/>
                </a:cubicBezTo>
                <a:cubicBezTo>
                  <a:pt x="273" y="341"/>
                  <a:pt x="273" y="341"/>
                  <a:pt x="273" y="341"/>
                </a:cubicBezTo>
                <a:cubicBezTo>
                  <a:pt x="276" y="339"/>
                  <a:pt x="276" y="339"/>
                  <a:pt x="276" y="339"/>
                </a:cubicBezTo>
                <a:cubicBezTo>
                  <a:pt x="273" y="341"/>
                  <a:pt x="273" y="341"/>
                  <a:pt x="273" y="341"/>
                </a:cubicBezTo>
                <a:cubicBezTo>
                  <a:pt x="273" y="394"/>
                  <a:pt x="273" y="394"/>
                  <a:pt x="273" y="394"/>
                </a:cubicBezTo>
                <a:moveTo>
                  <a:pt x="223" y="364"/>
                </a:moveTo>
                <a:cubicBezTo>
                  <a:pt x="223" y="310"/>
                  <a:pt x="223" y="310"/>
                  <a:pt x="223" y="310"/>
                </a:cubicBezTo>
                <a:cubicBezTo>
                  <a:pt x="271" y="337"/>
                  <a:pt x="271" y="337"/>
                  <a:pt x="271" y="337"/>
                </a:cubicBezTo>
                <a:cubicBezTo>
                  <a:pt x="223" y="364"/>
                  <a:pt x="223" y="364"/>
                  <a:pt x="223" y="364"/>
                </a:cubicBezTo>
                <a:moveTo>
                  <a:pt x="438" y="364"/>
                </a:moveTo>
                <a:cubicBezTo>
                  <a:pt x="389" y="337"/>
                  <a:pt x="389" y="337"/>
                  <a:pt x="389" y="337"/>
                </a:cubicBezTo>
                <a:cubicBezTo>
                  <a:pt x="392" y="336"/>
                  <a:pt x="392" y="336"/>
                  <a:pt x="392" y="336"/>
                </a:cubicBezTo>
                <a:cubicBezTo>
                  <a:pt x="438" y="310"/>
                  <a:pt x="438" y="310"/>
                  <a:pt x="438" y="310"/>
                </a:cubicBezTo>
                <a:cubicBezTo>
                  <a:pt x="438" y="364"/>
                  <a:pt x="438" y="364"/>
                  <a:pt x="438" y="364"/>
                </a:cubicBezTo>
                <a:moveTo>
                  <a:pt x="114" y="364"/>
                </a:moveTo>
                <a:cubicBezTo>
                  <a:pt x="114" y="310"/>
                  <a:pt x="114" y="310"/>
                  <a:pt x="114" y="310"/>
                </a:cubicBezTo>
                <a:cubicBezTo>
                  <a:pt x="162" y="337"/>
                  <a:pt x="162" y="337"/>
                  <a:pt x="162" y="337"/>
                </a:cubicBezTo>
                <a:cubicBezTo>
                  <a:pt x="115" y="363"/>
                  <a:pt x="115" y="363"/>
                  <a:pt x="115" y="363"/>
                </a:cubicBezTo>
                <a:cubicBezTo>
                  <a:pt x="114" y="364"/>
                  <a:pt x="114" y="364"/>
                  <a:pt x="114" y="364"/>
                </a:cubicBezTo>
                <a:moveTo>
                  <a:pt x="766" y="364"/>
                </a:moveTo>
                <a:cubicBezTo>
                  <a:pt x="717" y="337"/>
                  <a:pt x="717" y="337"/>
                  <a:pt x="717" y="337"/>
                </a:cubicBezTo>
                <a:cubicBezTo>
                  <a:pt x="766" y="310"/>
                  <a:pt x="766" y="310"/>
                  <a:pt x="766" y="310"/>
                </a:cubicBezTo>
                <a:cubicBezTo>
                  <a:pt x="766" y="364"/>
                  <a:pt x="766" y="364"/>
                  <a:pt x="766" y="364"/>
                </a:cubicBezTo>
                <a:moveTo>
                  <a:pt x="661" y="364"/>
                </a:moveTo>
                <a:cubicBezTo>
                  <a:pt x="661" y="310"/>
                  <a:pt x="661" y="310"/>
                  <a:pt x="661" y="310"/>
                </a:cubicBezTo>
                <a:cubicBezTo>
                  <a:pt x="709" y="337"/>
                  <a:pt x="709" y="337"/>
                  <a:pt x="709" y="337"/>
                </a:cubicBezTo>
                <a:cubicBezTo>
                  <a:pt x="661" y="364"/>
                  <a:pt x="661" y="364"/>
                  <a:pt x="661" y="364"/>
                </a:cubicBezTo>
                <a:moveTo>
                  <a:pt x="551" y="364"/>
                </a:moveTo>
                <a:cubicBezTo>
                  <a:pt x="551" y="310"/>
                  <a:pt x="551" y="310"/>
                  <a:pt x="551" y="310"/>
                </a:cubicBezTo>
                <a:cubicBezTo>
                  <a:pt x="597" y="336"/>
                  <a:pt x="597" y="336"/>
                  <a:pt x="597" y="336"/>
                </a:cubicBezTo>
                <a:cubicBezTo>
                  <a:pt x="600" y="337"/>
                  <a:pt x="600" y="337"/>
                  <a:pt x="600" y="337"/>
                </a:cubicBezTo>
                <a:cubicBezTo>
                  <a:pt x="551" y="364"/>
                  <a:pt x="551" y="364"/>
                  <a:pt x="551" y="364"/>
                </a:cubicBezTo>
                <a:moveTo>
                  <a:pt x="328" y="364"/>
                </a:moveTo>
                <a:cubicBezTo>
                  <a:pt x="280" y="337"/>
                  <a:pt x="280" y="337"/>
                  <a:pt x="280" y="337"/>
                </a:cubicBezTo>
                <a:cubicBezTo>
                  <a:pt x="328" y="310"/>
                  <a:pt x="328" y="310"/>
                  <a:pt x="328" y="310"/>
                </a:cubicBezTo>
                <a:cubicBezTo>
                  <a:pt x="328" y="364"/>
                  <a:pt x="328" y="364"/>
                  <a:pt x="328" y="364"/>
                </a:cubicBezTo>
                <a:moveTo>
                  <a:pt x="442" y="364"/>
                </a:moveTo>
                <a:cubicBezTo>
                  <a:pt x="442" y="310"/>
                  <a:pt x="442" y="310"/>
                  <a:pt x="442" y="310"/>
                </a:cubicBezTo>
                <a:cubicBezTo>
                  <a:pt x="474" y="328"/>
                  <a:pt x="474" y="328"/>
                  <a:pt x="474" y="328"/>
                </a:cubicBezTo>
                <a:cubicBezTo>
                  <a:pt x="490" y="337"/>
                  <a:pt x="490" y="337"/>
                  <a:pt x="490" y="337"/>
                </a:cubicBezTo>
                <a:cubicBezTo>
                  <a:pt x="442" y="364"/>
                  <a:pt x="442" y="364"/>
                  <a:pt x="442" y="364"/>
                </a:cubicBezTo>
                <a:moveTo>
                  <a:pt x="332" y="364"/>
                </a:moveTo>
                <a:cubicBezTo>
                  <a:pt x="332" y="310"/>
                  <a:pt x="332" y="310"/>
                  <a:pt x="332" y="310"/>
                </a:cubicBezTo>
                <a:cubicBezTo>
                  <a:pt x="381" y="337"/>
                  <a:pt x="381" y="337"/>
                  <a:pt x="381" y="337"/>
                </a:cubicBezTo>
                <a:cubicBezTo>
                  <a:pt x="332" y="364"/>
                  <a:pt x="332" y="364"/>
                  <a:pt x="332" y="364"/>
                </a:cubicBezTo>
                <a:moveTo>
                  <a:pt x="547" y="364"/>
                </a:moveTo>
                <a:cubicBezTo>
                  <a:pt x="498" y="337"/>
                  <a:pt x="498" y="337"/>
                  <a:pt x="498" y="337"/>
                </a:cubicBezTo>
                <a:cubicBezTo>
                  <a:pt x="515" y="328"/>
                  <a:pt x="515" y="328"/>
                  <a:pt x="515" y="328"/>
                </a:cubicBezTo>
                <a:cubicBezTo>
                  <a:pt x="547" y="310"/>
                  <a:pt x="547" y="310"/>
                  <a:pt x="547" y="310"/>
                </a:cubicBezTo>
                <a:cubicBezTo>
                  <a:pt x="547" y="364"/>
                  <a:pt x="547" y="364"/>
                  <a:pt x="547" y="364"/>
                </a:cubicBezTo>
                <a:moveTo>
                  <a:pt x="4" y="364"/>
                </a:moveTo>
                <a:cubicBezTo>
                  <a:pt x="4" y="310"/>
                  <a:pt x="4" y="310"/>
                  <a:pt x="4" y="310"/>
                </a:cubicBezTo>
                <a:cubicBezTo>
                  <a:pt x="53" y="337"/>
                  <a:pt x="53" y="337"/>
                  <a:pt x="53" y="337"/>
                </a:cubicBezTo>
                <a:cubicBezTo>
                  <a:pt x="4" y="364"/>
                  <a:pt x="4" y="364"/>
                  <a:pt x="4" y="364"/>
                </a:cubicBezTo>
                <a:moveTo>
                  <a:pt x="657" y="364"/>
                </a:moveTo>
                <a:cubicBezTo>
                  <a:pt x="608" y="337"/>
                  <a:pt x="608" y="337"/>
                  <a:pt x="608" y="337"/>
                </a:cubicBezTo>
                <a:cubicBezTo>
                  <a:pt x="657" y="310"/>
                  <a:pt x="657" y="310"/>
                  <a:pt x="657" y="310"/>
                </a:cubicBezTo>
                <a:cubicBezTo>
                  <a:pt x="657" y="364"/>
                  <a:pt x="657" y="364"/>
                  <a:pt x="657" y="364"/>
                </a:cubicBezTo>
                <a:moveTo>
                  <a:pt x="770" y="364"/>
                </a:moveTo>
                <a:cubicBezTo>
                  <a:pt x="770" y="310"/>
                  <a:pt x="770" y="310"/>
                  <a:pt x="770" y="310"/>
                </a:cubicBezTo>
                <a:cubicBezTo>
                  <a:pt x="818" y="337"/>
                  <a:pt x="818" y="337"/>
                  <a:pt x="818" y="337"/>
                </a:cubicBezTo>
                <a:cubicBezTo>
                  <a:pt x="770" y="364"/>
                  <a:pt x="770" y="364"/>
                  <a:pt x="770" y="364"/>
                </a:cubicBezTo>
                <a:moveTo>
                  <a:pt x="110" y="364"/>
                </a:moveTo>
                <a:cubicBezTo>
                  <a:pt x="61" y="337"/>
                  <a:pt x="61" y="337"/>
                  <a:pt x="61" y="337"/>
                </a:cubicBezTo>
                <a:cubicBezTo>
                  <a:pt x="110" y="310"/>
                  <a:pt x="110" y="310"/>
                  <a:pt x="110" y="310"/>
                </a:cubicBezTo>
                <a:cubicBezTo>
                  <a:pt x="110" y="364"/>
                  <a:pt x="110" y="364"/>
                  <a:pt x="110" y="364"/>
                </a:cubicBezTo>
                <a:moveTo>
                  <a:pt x="876" y="365"/>
                </a:moveTo>
                <a:cubicBezTo>
                  <a:pt x="827" y="337"/>
                  <a:pt x="827" y="337"/>
                  <a:pt x="827" y="337"/>
                </a:cubicBezTo>
                <a:cubicBezTo>
                  <a:pt x="876" y="310"/>
                  <a:pt x="876" y="310"/>
                  <a:pt x="876" y="310"/>
                </a:cubicBezTo>
                <a:cubicBezTo>
                  <a:pt x="876" y="365"/>
                  <a:pt x="876" y="365"/>
                  <a:pt x="876" y="365"/>
                </a:cubicBezTo>
                <a:moveTo>
                  <a:pt x="219" y="364"/>
                </a:moveTo>
                <a:cubicBezTo>
                  <a:pt x="170" y="337"/>
                  <a:pt x="170" y="337"/>
                  <a:pt x="170" y="337"/>
                </a:cubicBezTo>
                <a:cubicBezTo>
                  <a:pt x="219" y="310"/>
                  <a:pt x="219" y="310"/>
                  <a:pt x="219" y="310"/>
                </a:cubicBezTo>
                <a:cubicBezTo>
                  <a:pt x="219" y="364"/>
                  <a:pt x="219" y="364"/>
                  <a:pt x="219" y="364"/>
                </a:cubicBezTo>
                <a:moveTo>
                  <a:pt x="168" y="334"/>
                </a:moveTo>
                <a:cubicBezTo>
                  <a:pt x="168" y="280"/>
                  <a:pt x="168" y="280"/>
                  <a:pt x="168" y="280"/>
                </a:cubicBezTo>
                <a:cubicBezTo>
                  <a:pt x="217" y="307"/>
                  <a:pt x="217" y="307"/>
                  <a:pt x="217" y="307"/>
                </a:cubicBezTo>
                <a:cubicBezTo>
                  <a:pt x="168" y="334"/>
                  <a:pt x="168" y="334"/>
                  <a:pt x="168" y="334"/>
                </a:cubicBezTo>
                <a:moveTo>
                  <a:pt x="492" y="334"/>
                </a:moveTo>
                <a:cubicBezTo>
                  <a:pt x="476" y="325"/>
                  <a:pt x="476" y="325"/>
                  <a:pt x="476" y="325"/>
                </a:cubicBezTo>
                <a:cubicBezTo>
                  <a:pt x="444" y="307"/>
                  <a:pt x="444" y="307"/>
                  <a:pt x="444" y="307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334"/>
                  <a:pt x="492" y="334"/>
                  <a:pt x="492" y="334"/>
                </a:cubicBezTo>
                <a:moveTo>
                  <a:pt x="825" y="333"/>
                </a:moveTo>
                <a:cubicBezTo>
                  <a:pt x="825" y="280"/>
                  <a:pt x="825" y="280"/>
                  <a:pt x="825" y="280"/>
                </a:cubicBezTo>
                <a:cubicBezTo>
                  <a:pt x="873" y="307"/>
                  <a:pt x="873" y="307"/>
                  <a:pt x="873" y="307"/>
                </a:cubicBezTo>
                <a:cubicBezTo>
                  <a:pt x="825" y="333"/>
                  <a:pt x="825" y="333"/>
                  <a:pt x="825" y="333"/>
                </a:cubicBezTo>
                <a:moveTo>
                  <a:pt x="59" y="334"/>
                </a:moveTo>
                <a:cubicBezTo>
                  <a:pt x="59" y="280"/>
                  <a:pt x="59" y="280"/>
                  <a:pt x="59" y="280"/>
                </a:cubicBezTo>
                <a:cubicBezTo>
                  <a:pt x="107" y="307"/>
                  <a:pt x="107" y="307"/>
                  <a:pt x="107" y="307"/>
                </a:cubicBezTo>
                <a:cubicBezTo>
                  <a:pt x="59" y="334"/>
                  <a:pt x="59" y="334"/>
                  <a:pt x="59" y="334"/>
                </a:cubicBezTo>
                <a:moveTo>
                  <a:pt x="715" y="333"/>
                </a:moveTo>
                <a:cubicBezTo>
                  <a:pt x="715" y="280"/>
                  <a:pt x="715" y="280"/>
                  <a:pt x="715" y="280"/>
                </a:cubicBezTo>
                <a:cubicBezTo>
                  <a:pt x="764" y="307"/>
                  <a:pt x="764" y="307"/>
                  <a:pt x="764" y="307"/>
                </a:cubicBezTo>
                <a:cubicBezTo>
                  <a:pt x="715" y="333"/>
                  <a:pt x="715" y="333"/>
                  <a:pt x="715" y="333"/>
                </a:cubicBezTo>
                <a:moveTo>
                  <a:pt x="606" y="334"/>
                </a:moveTo>
                <a:cubicBezTo>
                  <a:pt x="606" y="280"/>
                  <a:pt x="606" y="280"/>
                  <a:pt x="606" y="280"/>
                </a:cubicBezTo>
                <a:cubicBezTo>
                  <a:pt x="654" y="307"/>
                  <a:pt x="654" y="307"/>
                  <a:pt x="654" y="307"/>
                </a:cubicBezTo>
                <a:cubicBezTo>
                  <a:pt x="606" y="334"/>
                  <a:pt x="606" y="334"/>
                  <a:pt x="606" y="334"/>
                </a:cubicBezTo>
                <a:moveTo>
                  <a:pt x="273" y="334"/>
                </a:moveTo>
                <a:cubicBezTo>
                  <a:pt x="225" y="307"/>
                  <a:pt x="225" y="307"/>
                  <a:pt x="225" y="307"/>
                </a:cubicBezTo>
                <a:cubicBezTo>
                  <a:pt x="273" y="280"/>
                  <a:pt x="273" y="280"/>
                  <a:pt x="273" y="280"/>
                </a:cubicBezTo>
                <a:cubicBezTo>
                  <a:pt x="273" y="334"/>
                  <a:pt x="273" y="334"/>
                  <a:pt x="273" y="334"/>
                </a:cubicBezTo>
                <a:moveTo>
                  <a:pt x="496" y="334"/>
                </a:moveTo>
                <a:cubicBezTo>
                  <a:pt x="496" y="280"/>
                  <a:pt x="496" y="280"/>
                  <a:pt x="496" y="280"/>
                </a:cubicBezTo>
                <a:cubicBezTo>
                  <a:pt x="504" y="284"/>
                  <a:pt x="504" y="284"/>
                  <a:pt x="504" y="284"/>
                </a:cubicBezTo>
                <a:cubicBezTo>
                  <a:pt x="545" y="307"/>
                  <a:pt x="545" y="307"/>
                  <a:pt x="545" y="307"/>
                </a:cubicBezTo>
                <a:cubicBezTo>
                  <a:pt x="513" y="325"/>
                  <a:pt x="513" y="325"/>
                  <a:pt x="513" y="325"/>
                </a:cubicBezTo>
                <a:cubicBezTo>
                  <a:pt x="496" y="334"/>
                  <a:pt x="496" y="334"/>
                  <a:pt x="496" y="334"/>
                </a:cubicBezTo>
                <a:moveTo>
                  <a:pt x="383" y="334"/>
                </a:moveTo>
                <a:cubicBezTo>
                  <a:pt x="334" y="307"/>
                  <a:pt x="334" y="307"/>
                  <a:pt x="334" y="307"/>
                </a:cubicBezTo>
                <a:cubicBezTo>
                  <a:pt x="383" y="280"/>
                  <a:pt x="383" y="280"/>
                  <a:pt x="383" y="280"/>
                </a:cubicBezTo>
                <a:cubicBezTo>
                  <a:pt x="383" y="334"/>
                  <a:pt x="383" y="334"/>
                  <a:pt x="383" y="334"/>
                </a:cubicBezTo>
                <a:moveTo>
                  <a:pt x="387" y="334"/>
                </a:moveTo>
                <a:cubicBezTo>
                  <a:pt x="387" y="280"/>
                  <a:pt x="387" y="280"/>
                  <a:pt x="387" y="280"/>
                </a:cubicBezTo>
                <a:cubicBezTo>
                  <a:pt x="436" y="307"/>
                  <a:pt x="436" y="307"/>
                  <a:pt x="436" y="307"/>
                </a:cubicBezTo>
                <a:cubicBezTo>
                  <a:pt x="387" y="334"/>
                  <a:pt x="387" y="334"/>
                  <a:pt x="387" y="334"/>
                </a:cubicBezTo>
                <a:moveTo>
                  <a:pt x="277" y="334"/>
                </a:moveTo>
                <a:cubicBezTo>
                  <a:pt x="277" y="280"/>
                  <a:pt x="277" y="280"/>
                  <a:pt x="277" y="280"/>
                </a:cubicBezTo>
                <a:cubicBezTo>
                  <a:pt x="326" y="307"/>
                  <a:pt x="326" y="307"/>
                  <a:pt x="326" y="307"/>
                </a:cubicBezTo>
                <a:cubicBezTo>
                  <a:pt x="277" y="334"/>
                  <a:pt x="277" y="334"/>
                  <a:pt x="277" y="334"/>
                </a:cubicBezTo>
                <a:moveTo>
                  <a:pt x="602" y="334"/>
                </a:moveTo>
                <a:cubicBezTo>
                  <a:pt x="553" y="307"/>
                  <a:pt x="553" y="307"/>
                  <a:pt x="553" y="307"/>
                </a:cubicBezTo>
                <a:cubicBezTo>
                  <a:pt x="602" y="280"/>
                  <a:pt x="602" y="280"/>
                  <a:pt x="602" y="280"/>
                </a:cubicBezTo>
                <a:cubicBezTo>
                  <a:pt x="602" y="334"/>
                  <a:pt x="602" y="334"/>
                  <a:pt x="602" y="334"/>
                </a:cubicBezTo>
                <a:moveTo>
                  <a:pt x="711" y="334"/>
                </a:moveTo>
                <a:cubicBezTo>
                  <a:pt x="663" y="307"/>
                  <a:pt x="663" y="307"/>
                  <a:pt x="663" y="307"/>
                </a:cubicBezTo>
                <a:cubicBezTo>
                  <a:pt x="711" y="280"/>
                  <a:pt x="711" y="280"/>
                  <a:pt x="711" y="280"/>
                </a:cubicBezTo>
                <a:cubicBezTo>
                  <a:pt x="711" y="334"/>
                  <a:pt x="711" y="334"/>
                  <a:pt x="711" y="334"/>
                </a:cubicBezTo>
                <a:moveTo>
                  <a:pt x="55" y="334"/>
                </a:moveTo>
                <a:cubicBezTo>
                  <a:pt x="6" y="307"/>
                  <a:pt x="6" y="307"/>
                  <a:pt x="6" y="307"/>
                </a:cubicBezTo>
                <a:cubicBezTo>
                  <a:pt x="55" y="280"/>
                  <a:pt x="55" y="280"/>
                  <a:pt x="55" y="280"/>
                </a:cubicBezTo>
                <a:cubicBezTo>
                  <a:pt x="55" y="334"/>
                  <a:pt x="55" y="334"/>
                  <a:pt x="55" y="334"/>
                </a:cubicBezTo>
                <a:moveTo>
                  <a:pt x="821" y="334"/>
                </a:moveTo>
                <a:cubicBezTo>
                  <a:pt x="772" y="307"/>
                  <a:pt x="772" y="307"/>
                  <a:pt x="772" y="307"/>
                </a:cubicBezTo>
                <a:cubicBezTo>
                  <a:pt x="821" y="279"/>
                  <a:pt x="821" y="279"/>
                  <a:pt x="821" y="279"/>
                </a:cubicBezTo>
                <a:cubicBezTo>
                  <a:pt x="821" y="334"/>
                  <a:pt x="821" y="334"/>
                  <a:pt x="821" y="334"/>
                </a:cubicBezTo>
                <a:moveTo>
                  <a:pt x="164" y="334"/>
                </a:moveTo>
                <a:cubicBezTo>
                  <a:pt x="116" y="307"/>
                  <a:pt x="116" y="307"/>
                  <a:pt x="116" y="307"/>
                </a:cubicBezTo>
                <a:cubicBezTo>
                  <a:pt x="164" y="279"/>
                  <a:pt x="164" y="279"/>
                  <a:pt x="164" y="279"/>
                </a:cubicBezTo>
                <a:cubicBezTo>
                  <a:pt x="164" y="334"/>
                  <a:pt x="164" y="334"/>
                  <a:pt x="164" y="334"/>
                </a:cubicBezTo>
                <a:moveTo>
                  <a:pt x="442" y="303"/>
                </a:moveTo>
                <a:cubicBezTo>
                  <a:pt x="442" y="249"/>
                  <a:pt x="442" y="249"/>
                  <a:pt x="442" y="249"/>
                </a:cubicBezTo>
                <a:cubicBezTo>
                  <a:pt x="490" y="276"/>
                  <a:pt x="490" y="276"/>
                  <a:pt x="490" y="276"/>
                </a:cubicBezTo>
                <a:cubicBezTo>
                  <a:pt x="442" y="303"/>
                  <a:pt x="442" y="303"/>
                  <a:pt x="442" y="303"/>
                </a:cubicBezTo>
                <a:moveTo>
                  <a:pt x="223" y="303"/>
                </a:moveTo>
                <a:cubicBezTo>
                  <a:pt x="223" y="249"/>
                  <a:pt x="223" y="249"/>
                  <a:pt x="223" y="249"/>
                </a:cubicBezTo>
                <a:cubicBezTo>
                  <a:pt x="272" y="276"/>
                  <a:pt x="272" y="276"/>
                  <a:pt x="272" y="276"/>
                </a:cubicBezTo>
                <a:cubicBezTo>
                  <a:pt x="223" y="303"/>
                  <a:pt x="223" y="303"/>
                  <a:pt x="223" y="303"/>
                </a:cubicBezTo>
                <a:moveTo>
                  <a:pt x="438" y="303"/>
                </a:moveTo>
                <a:cubicBezTo>
                  <a:pt x="389" y="276"/>
                  <a:pt x="389" y="276"/>
                  <a:pt x="389" y="276"/>
                </a:cubicBezTo>
                <a:cubicBezTo>
                  <a:pt x="433" y="252"/>
                  <a:pt x="433" y="252"/>
                  <a:pt x="433" y="252"/>
                </a:cubicBezTo>
                <a:cubicBezTo>
                  <a:pt x="438" y="249"/>
                  <a:pt x="438" y="249"/>
                  <a:pt x="438" y="249"/>
                </a:cubicBezTo>
                <a:cubicBezTo>
                  <a:pt x="438" y="303"/>
                  <a:pt x="438" y="303"/>
                  <a:pt x="438" y="303"/>
                </a:cubicBezTo>
                <a:moveTo>
                  <a:pt x="114" y="303"/>
                </a:moveTo>
                <a:cubicBezTo>
                  <a:pt x="114" y="249"/>
                  <a:pt x="114" y="249"/>
                  <a:pt x="114" y="249"/>
                </a:cubicBezTo>
                <a:cubicBezTo>
                  <a:pt x="162" y="276"/>
                  <a:pt x="162" y="276"/>
                  <a:pt x="162" y="276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14" y="303"/>
                  <a:pt x="114" y="303"/>
                  <a:pt x="114" y="303"/>
                </a:cubicBezTo>
                <a:moveTo>
                  <a:pt x="547" y="303"/>
                </a:moveTo>
                <a:cubicBezTo>
                  <a:pt x="499" y="277"/>
                  <a:pt x="499" y="277"/>
                  <a:pt x="499" y="277"/>
                </a:cubicBezTo>
                <a:cubicBezTo>
                  <a:pt x="499" y="276"/>
                  <a:pt x="499" y="276"/>
                  <a:pt x="499" y="276"/>
                </a:cubicBezTo>
                <a:cubicBezTo>
                  <a:pt x="547" y="249"/>
                  <a:pt x="547" y="249"/>
                  <a:pt x="547" y="249"/>
                </a:cubicBezTo>
                <a:cubicBezTo>
                  <a:pt x="547" y="303"/>
                  <a:pt x="547" y="303"/>
                  <a:pt x="547" y="303"/>
                </a:cubicBezTo>
                <a:moveTo>
                  <a:pt x="766" y="303"/>
                </a:moveTo>
                <a:cubicBezTo>
                  <a:pt x="717" y="276"/>
                  <a:pt x="717" y="276"/>
                  <a:pt x="717" y="276"/>
                </a:cubicBezTo>
                <a:cubicBezTo>
                  <a:pt x="766" y="249"/>
                  <a:pt x="766" y="249"/>
                  <a:pt x="766" y="249"/>
                </a:cubicBezTo>
                <a:cubicBezTo>
                  <a:pt x="766" y="303"/>
                  <a:pt x="766" y="303"/>
                  <a:pt x="766" y="303"/>
                </a:cubicBezTo>
                <a:moveTo>
                  <a:pt x="4" y="303"/>
                </a:moveTo>
                <a:cubicBezTo>
                  <a:pt x="4" y="249"/>
                  <a:pt x="4" y="249"/>
                  <a:pt x="4" y="249"/>
                </a:cubicBezTo>
                <a:cubicBezTo>
                  <a:pt x="52" y="276"/>
                  <a:pt x="52" y="276"/>
                  <a:pt x="52" y="276"/>
                </a:cubicBezTo>
                <a:cubicBezTo>
                  <a:pt x="4" y="303"/>
                  <a:pt x="4" y="303"/>
                  <a:pt x="4" y="303"/>
                </a:cubicBezTo>
                <a:moveTo>
                  <a:pt x="661" y="303"/>
                </a:moveTo>
                <a:cubicBezTo>
                  <a:pt x="661" y="249"/>
                  <a:pt x="661" y="249"/>
                  <a:pt x="661" y="249"/>
                </a:cubicBezTo>
                <a:cubicBezTo>
                  <a:pt x="705" y="274"/>
                  <a:pt x="705" y="274"/>
                  <a:pt x="705" y="274"/>
                </a:cubicBezTo>
                <a:cubicBezTo>
                  <a:pt x="709" y="276"/>
                  <a:pt x="709" y="276"/>
                  <a:pt x="709" y="276"/>
                </a:cubicBezTo>
                <a:cubicBezTo>
                  <a:pt x="661" y="303"/>
                  <a:pt x="661" y="303"/>
                  <a:pt x="661" y="303"/>
                </a:cubicBezTo>
                <a:moveTo>
                  <a:pt x="551" y="303"/>
                </a:moveTo>
                <a:cubicBezTo>
                  <a:pt x="551" y="249"/>
                  <a:pt x="551" y="249"/>
                  <a:pt x="551" y="249"/>
                </a:cubicBezTo>
                <a:cubicBezTo>
                  <a:pt x="556" y="252"/>
                  <a:pt x="556" y="252"/>
                  <a:pt x="556" y="252"/>
                </a:cubicBezTo>
                <a:cubicBezTo>
                  <a:pt x="600" y="276"/>
                  <a:pt x="600" y="276"/>
                  <a:pt x="600" y="276"/>
                </a:cubicBezTo>
                <a:cubicBezTo>
                  <a:pt x="551" y="303"/>
                  <a:pt x="551" y="303"/>
                  <a:pt x="551" y="303"/>
                </a:cubicBezTo>
                <a:moveTo>
                  <a:pt x="328" y="303"/>
                </a:moveTo>
                <a:cubicBezTo>
                  <a:pt x="280" y="276"/>
                  <a:pt x="280" y="276"/>
                  <a:pt x="280" y="276"/>
                </a:cubicBezTo>
                <a:cubicBezTo>
                  <a:pt x="328" y="249"/>
                  <a:pt x="328" y="249"/>
                  <a:pt x="328" y="249"/>
                </a:cubicBezTo>
                <a:cubicBezTo>
                  <a:pt x="328" y="303"/>
                  <a:pt x="328" y="303"/>
                  <a:pt x="328" y="303"/>
                </a:cubicBezTo>
                <a:moveTo>
                  <a:pt x="332" y="303"/>
                </a:moveTo>
                <a:cubicBezTo>
                  <a:pt x="332" y="249"/>
                  <a:pt x="332" y="249"/>
                  <a:pt x="332" y="249"/>
                </a:cubicBezTo>
                <a:cubicBezTo>
                  <a:pt x="381" y="276"/>
                  <a:pt x="381" y="276"/>
                  <a:pt x="381" y="276"/>
                </a:cubicBezTo>
                <a:cubicBezTo>
                  <a:pt x="372" y="281"/>
                  <a:pt x="372" y="281"/>
                  <a:pt x="372" y="281"/>
                </a:cubicBezTo>
                <a:cubicBezTo>
                  <a:pt x="332" y="303"/>
                  <a:pt x="332" y="303"/>
                  <a:pt x="332" y="303"/>
                </a:cubicBezTo>
                <a:moveTo>
                  <a:pt x="657" y="303"/>
                </a:moveTo>
                <a:cubicBezTo>
                  <a:pt x="608" y="276"/>
                  <a:pt x="608" y="276"/>
                  <a:pt x="608" y="276"/>
                </a:cubicBezTo>
                <a:cubicBezTo>
                  <a:pt x="657" y="249"/>
                  <a:pt x="657" y="249"/>
                  <a:pt x="657" y="249"/>
                </a:cubicBezTo>
                <a:cubicBezTo>
                  <a:pt x="657" y="303"/>
                  <a:pt x="657" y="303"/>
                  <a:pt x="657" y="303"/>
                </a:cubicBezTo>
                <a:moveTo>
                  <a:pt x="770" y="303"/>
                </a:moveTo>
                <a:cubicBezTo>
                  <a:pt x="770" y="249"/>
                  <a:pt x="770" y="249"/>
                  <a:pt x="770" y="249"/>
                </a:cubicBezTo>
                <a:cubicBezTo>
                  <a:pt x="818" y="276"/>
                  <a:pt x="818" y="276"/>
                  <a:pt x="818" y="276"/>
                </a:cubicBezTo>
                <a:cubicBezTo>
                  <a:pt x="770" y="303"/>
                  <a:pt x="770" y="303"/>
                  <a:pt x="770" y="303"/>
                </a:cubicBezTo>
                <a:moveTo>
                  <a:pt x="110" y="303"/>
                </a:moveTo>
                <a:cubicBezTo>
                  <a:pt x="61" y="276"/>
                  <a:pt x="61" y="276"/>
                  <a:pt x="61" y="276"/>
                </a:cubicBezTo>
                <a:cubicBezTo>
                  <a:pt x="78" y="267"/>
                  <a:pt x="78" y="267"/>
                  <a:pt x="78" y="267"/>
                </a:cubicBezTo>
                <a:cubicBezTo>
                  <a:pt x="110" y="249"/>
                  <a:pt x="110" y="249"/>
                  <a:pt x="110" y="249"/>
                </a:cubicBezTo>
                <a:cubicBezTo>
                  <a:pt x="110" y="303"/>
                  <a:pt x="110" y="303"/>
                  <a:pt x="110" y="303"/>
                </a:cubicBezTo>
                <a:moveTo>
                  <a:pt x="876" y="304"/>
                </a:moveTo>
                <a:cubicBezTo>
                  <a:pt x="827" y="276"/>
                  <a:pt x="827" y="276"/>
                  <a:pt x="827" y="276"/>
                </a:cubicBezTo>
                <a:cubicBezTo>
                  <a:pt x="875" y="250"/>
                  <a:pt x="875" y="250"/>
                  <a:pt x="875" y="250"/>
                </a:cubicBezTo>
                <a:cubicBezTo>
                  <a:pt x="876" y="249"/>
                  <a:pt x="876" y="249"/>
                  <a:pt x="876" y="249"/>
                </a:cubicBezTo>
                <a:cubicBezTo>
                  <a:pt x="876" y="304"/>
                  <a:pt x="876" y="304"/>
                  <a:pt x="876" y="304"/>
                </a:cubicBezTo>
                <a:moveTo>
                  <a:pt x="219" y="303"/>
                </a:moveTo>
                <a:cubicBezTo>
                  <a:pt x="170" y="276"/>
                  <a:pt x="170" y="276"/>
                  <a:pt x="170" y="276"/>
                </a:cubicBezTo>
                <a:cubicBezTo>
                  <a:pt x="219" y="249"/>
                  <a:pt x="219" y="249"/>
                  <a:pt x="219" y="249"/>
                </a:cubicBezTo>
                <a:cubicBezTo>
                  <a:pt x="219" y="303"/>
                  <a:pt x="219" y="303"/>
                  <a:pt x="219" y="303"/>
                </a:cubicBezTo>
                <a:moveTo>
                  <a:pt x="387" y="273"/>
                </a:moveTo>
                <a:cubicBezTo>
                  <a:pt x="387" y="219"/>
                  <a:pt x="387" y="219"/>
                  <a:pt x="387" y="219"/>
                </a:cubicBezTo>
                <a:cubicBezTo>
                  <a:pt x="435" y="246"/>
                  <a:pt x="435" y="246"/>
                  <a:pt x="435" y="246"/>
                </a:cubicBezTo>
                <a:cubicBezTo>
                  <a:pt x="388" y="272"/>
                  <a:pt x="388" y="272"/>
                  <a:pt x="388" y="272"/>
                </a:cubicBezTo>
                <a:cubicBezTo>
                  <a:pt x="387" y="273"/>
                  <a:pt x="387" y="273"/>
                  <a:pt x="387" y="273"/>
                </a:cubicBezTo>
                <a:moveTo>
                  <a:pt x="168" y="273"/>
                </a:moveTo>
                <a:cubicBezTo>
                  <a:pt x="168" y="219"/>
                  <a:pt x="168" y="219"/>
                  <a:pt x="168" y="219"/>
                </a:cubicBezTo>
                <a:cubicBezTo>
                  <a:pt x="217" y="246"/>
                  <a:pt x="217" y="246"/>
                  <a:pt x="217" y="246"/>
                </a:cubicBezTo>
                <a:cubicBezTo>
                  <a:pt x="168" y="273"/>
                  <a:pt x="168" y="273"/>
                  <a:pt x="168" y="273"/>
                </a:cubicBezTo>
                <a:moveTo>
                  <a:pt x="492" y="273"/>
                </a:moveTo>
                <a:cubicBezTo>
                  <a:pt x="444" y="246"/>
                  <a:pt x="444" y="246"/>
                  <a:pt x="444" y="246"/>
                </a:cubicBezTo>
                <a:cubicBezTo>
                  <a:pt x="492" y="219"/>
                  <a:pt x="492" y="219"/>
                  <a:pt x="492" y="219"/>
                </a:cubicBezTo>
                <a:cubicBezTo>
                  <a:pt x="492" y="273"/>
                  <a:pt x="492" y="273"/>
                  <a:pt x="492" y="273"/>
                </a:cubicBezTo>
                <a:moveTo>
                  <a:pt x="825" y="273"/>
                </a:moveTo>
                <a:cubicBezTo>
                  <a:pt x="825" y="219"/>
                  <a:pt x="825" y="219"/>
                  <a:pt x="825" y="219"/>
                </a:cubicBezTo>
                <a:cubicBezTo>
                  <a:pt x="873" y="246"/>
                  <a:pt x="873" y="246"/>
                  <a:pt x="873" y="246"/>
                </a:cubicBezTo>
                <a:cubicBezTo>
                  <a:pt x="825" y="273"/>
                  <a:pt x="825" y="273"/>
                  <a:pt x="825" y="273"/>
                </a:cubicBezTo>
                <a:moveTo>
                  <a:pt x="59" y="273"/>
                </a:moveTo>
                <a:cubicBezTo>
                  <a:pt x="59" y="219"/>
                  <a:pt x="59" y="219"/>
                  <a:pt x="59" y="219"/>
                </a:cubicBezTo>
                <a:cubicBezTo>
                  <a:pt x="107" y="246"/>
                  <a:pt x="107" y="246"/>
                  <a:pt x="107" y="246"/>
                </a:cubicBezTo>
                <a:cubicBezTo>
                  <a:pt x="59" y="273"/>
                  <a:pt x="59" y="273"/>
                  <a:pt x="59" y="273"/>
                </a:cubicBezTo>
                <a:moveTo>
                  <a:pt x="602" y="273"/>
                </a:moveTo>
                <a:cubicBezTo>
                  <a:pt x="553" y="246"/>
                  <a:pt x="553" y="246"/>
                  <a:pt x="553" y="246"/>
                </a:cubicBezTo>
                <a:cubicBezTo>
                  <a:pt x="602" y="219"/>
                  <a:pt x="602" y="219"/>
                  <a:pt x="602" y="219"/>
                </a:cubicBezTo>
                <a:cubicBezTo>
                  <a:pt x="602" y="273"/>
                  <a:pt x="602" y="273"/>
                  <a:pt x="602" y="273"/>
                </a:cubicBezTo>
                <a:moveTo>
                  <a:pt x="715" y="273"/>
                </a:moveTo>
                <a:cubicBezTo>
                  <a:pt x="715" y="219"/>
                  <a:pt x="715" y="219"/>
                  <a:pt x="715" y="219"/>
                </a:cubicBezTo>
                <a:cubicBezTo>
                  <a:pt x="764" y="246"/>
                  <a:pt x="764" y="246"/>
                  <a:pt x="764" y="246"/>
                </a:cubicBezTo>
                <a:cubicBezTo>
                  <a:pt x="715" y="273"/>
                  <a:pt x="715" y="273"/>
                  <a:pt x="715" y="273"/>
                </a:cubicBezTo>
                <a:moveTo>
                  <a:pt x="606" y="273"/>
                </a:moveTo>
                <a:cubicBezTo>
                  <a:pt x="606" y="219"/>
                  <a:pt x="606" y="219"/>
                  <a:pt x="606" y="219"/>
                </a:cubicBezTo>
                <a:cubicBezTo>
                  <a:pt x="654" y="246"/>
                  <a:pt x="654" y="246"/>
                  <a:pt x="654" y="246"/>
                </a:cubicBezTo>
                <a:cubicBezTo>
                  <a:pt x="606" y="273"/>
                  <a:pt x="606" y="273"/>
                  <a:pt x="606" y="273"/>
                </a:cubicBezTo>
                <a:moveTo>
                  <a:pt x="273" y="273"/>
                </a:moveTo>
                <a:cubicBezTo>
                  <a:pt x="225" y="246"/>
                  <a:pt x="225" y="246"/>
                  <a:pt x="225" y="246"/>
                </a:cubicBezTo>
                <a:cubicBezTo>
                  <a:pt x="273" y="219"/>
                  <a:pt x="273" y="219"/>
                  <a:pt x="273" y="219"/>
                </a:cubicBezTo>
                <a:cubicBezTo>
                  <a:pt x="273" y="273"/>
                  <a:pt x="273" y="273"/>
                  <a:pt x="273" y="273"/>
                </a:cubicBezTo>
                <a:moveTo>
                  <a:pt x="496" y="273"/>
                </a:moveTo>
                <a:cubicBezTo>
                  <a:pt x="496" y="219"/>
                  <a:pt x="496" y="219"/>
                  <a:pt x="496" y="219"/>
                </a:cubicBezTo>
                <a:cubicBezTo>
                  <a:pt x="545" y="246"/>
                  <a:pt x="545" y="246"/>
                  <a:pt x="545" y="246"/>
                </a:cubicBezTo>
                <a:cubicBezTo>
                  <a:pt x="496" y="273"/>
                  <a:pt x="496" y="273"/>
                  <a:pt x="496" y="273"/>
                </a:cubicBezTo>
                <a:moveTo>
                  <a:pt x="383" y="273"/>
                </a:moveTo>
                <a:cubicBezTo>
                  <a:pt x="334" y="246"/>
                  <a:pt x="334" y="246"/>
                  <a:pt x="334" y="246"/>
                </a:cubicBezTo>
                <a:cubicBezTo>
                  <a:pt x="383" y="219"/>
                  <a:pt x="383" y="219"/>
                  <a:pt x="383" y="219"/>
                </a:cubicBezTo>
                <a:cubicBezTo>
                  <a:pt x="383" y="273"/>
                  <a:pt x="383" y="273"/>
                  <a:pt x="383" y="273"/>
                </a:cubicBezTo>
                <a:moveTo>
                  <a:pt x="277" y="273"/>
                </a:moveTo>
                <a:cubicBezTo>
                  <a:pt x="277" y="219"/>
                  <a:pt x="277" y="219"/>
                  <a:pt x="277" y="219"/>
                </a:cubicBezTo>
                <a:cubicBezTo>
                  <a:pt x="326" y="246"/>
                  <a:pt x="326" y="246"/>
                  <a:pt x="326" y="246"/>
                </a:cubicBezTo>
                <a:cubicBezTo>
                  <a:pt x="277" y="273"/>
                  <a:pt x="277" y="273"/>
                  <a:pt x="277" y="273"/>
                </a:cubicBezTo>
                <a:moveTo>
                  <a:pt x="711" y="273"/>
                </a:moveTo>
                <a:cubicBezTo>
                  <a:pt x="662" y="246"/>
                  <a:pt x="662" y="246"/>
                  <a:pt x="662" y="246"/>
                </a:cubicBezTo>
                <a:cubicBezTo>
                  <a:pt x="711" y="219"/>
                  <a:pt x="711" y="219"/>
                  <a:pt x="711" y="219"/>
                </a:cubicBezTo>
                <a:cubicBezTo>
                  <a:pt x="711" y="273"/>
                  <a:pt x="711" y="273"/>
                  <a:pt x="711" y="273"/>
                </a:cubicBezTo>
                <a:moveTo>
                  <a:pt x="55" y="273"/>
                </a:moveTo>
                <a:cubicBezTo>
                  <a:pt x="6" y="246"/>
                  <a:pt x="6" y="246"/>
                  <a:pt x="6" y="246"/>
                </a:cubicBezTo>
                <a:cubicBezTo>
                  <a:pt x="55" y="219"/>
                  <a:pt x="55" y="219"/>
                  <a:pt x="55" y="219"/>
                </a:cubicBezTo>
                <a:cubicBezTo>
                  <a:pt x="55" y="273"/>
                  <a:pt x="55" y="273"/>
                  <a:pt x="55" y="273"/>
                </a:cubicBezTo>
                <a:moveTo>
                  <a:pt x="821" y="273"/>
                </a:moveTo>
                <a:cubicBezTo>
                  <a:pt x="772" y="246"/>
                  <a:pt x="772" y="246"/>
                  <a:pt x="772" y="246"/>
                </a:cubicBezTo>
                <a:cubicBezTo>
                  <a:pt x="821" y="219"/>
                  <a:pt x="821" y="219"/>
                  <a:pt x="821" y="219"/>
                </a:cubicBezTo>
                <a:cubicBezTo>
                  <a:pt x="821" y="273"/>
                  <a:pt x="821" y="273"/>
                  <a:pt x="821" y="273"/>
                </a:cubicBezTo>
                <a:moveTo>
                  <a:pt x="164" y="273"/>
                </a:moveTo>
                <a:cubicBezTo>
                  <a:pt x="116" y="246"/>
                  <a:pt x="116" y="246"/>
                  <a:pt x="116" y="246"/>
                </a:cubicBezTo>
                <a:cubicBezTo>
                  <a:pt x="164" y="219"/>
                  <a:pt x="164" y="219"/>
                  <a:pt x="164" y="219"/>
                </a:cubicBezTo>
                <a:cubicBezTo>
                  <a:pt x="164" y="273"/>
                  <a:pt x="164" y="273"/>
                  <a:pt x="164" y="273"/>
                </a:cubicBezTo>
                <a:moveTo>
                  <a:pt x="442" y="242"/>
                </a:moveTo>
                <a:cubicBezTo>
                  <a:pt x="442" y="189"/>
                  <a:pt x="442" y="189"/>
                  <a:pt x="442" y="189"/>
                </a:cubicBezTo>
                <a:cubicBezTo>
                  <a:pt x="490" y="215"/>
                  <a:pt x="490" y="215"/>
                  <a:pt x="490" y="215"/>
                </a:cubicBezTo>
                <a:cubicBezTo>
                  <a:pt x="442" y="242"/>
                  <a:pt x="442" y="242"/>
                  <a:pt x="442" y="242"/>
                </a:cubicBezTo>
                <a:moveTo>
                  <a:pt x="223" y="242"/>
                </a:moveTo>
                <a:cubicBezTo>
                  <a:pt x="223" y="189"/>
                  <a:pt x="223" y="189"/>
                  <a:pt x="223" y="189"/>
                </a:cubicBezTo>
                <a:cubicBezTo>
                  <a:pt x="272" y="215"/>
                  <a:pt x="272" y="215"/>
                  <a:pt x="272" y="215"/>
                </a:cubicBezTo>
                <a:cubicBezTo>
                  <a:pt x="223" y="242"/>
                  <a:pt x="223" y="242"/>
                  <a:pt x="223" y="242"/>
                </a:cubicBezTo>
                <a:moveTo>
                  <a:pt x="438" y="242"/>
                </a:moveTo>
                <a:cubicBezTo>
                  <a:pt x="435" y="241"/>
                  <a:pt x="435" y="241"/>
                  <a:pt x="435" y="241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438" y="189"/>
                  <a:pt x="438" y="189"/>
                  <a:pt x="438" y="189"/>
                </a:cubicBezTo>
                <a:cubicBezTo>
                  <a:pt x="438" y="242"/>
                  <a:pt x="438" y="242"/>
                  <a:pt x="438" y="242"/>
                </a:cubicBezTo>
                <a:moveTo>
                  <a:pt x="332" y="243"/>
                </a:moveTo>
                <a:cubicBezTo>
                  <a:pt x="332" y="189"/>
                  <a:pt x="332" y="189"/>
                  <a:pt x="332" y="189"/>
                </a:cubicBezTo>
                <a:cubicBezTo>
                  <a:pt x="381" y="216"/>
                  <a:pt x="381" y="216"/>
                  <a:pt x="381" y="216"/>
                </a:cubicBezTo>
                <a:cubicBezTo>
                  <a:pt x="332" y="243"/>
                  <a:pt x="332" y="243"/>
                  <a:pt x="332" y="243"/>
                </a:cubicBezTo>
                <a:moveTo>
                  <a:pt x="114" y="242"/>
                </a:moveTo>
                <a:cubicBezTo>
                  <a:pt x="114" y="188"/>
                  <a:pt x="114" y="188"/>
                  <a:pt x="114" y="188"/>
                </a:cubicBezTo>
                <a:cubicBezTo>
                  <a:pt x="162" y="215"/>
                  <a:pt x="162" y="215"/>
                  <a:pt x="162" y="215"/>
                </a:cubicBezTo>
                <a:cubicBezTo>
                  <a:pt x="114" y="242"/>
                  <a:pt x="114" y="242"/>
                  <a:pt x="114" y="242"/>
                </a:cubicBezTo>
                <a:moveTo>
                  <a:pt x="547" y="242"/>
                </a:moveTo>
                <a:cubicBezTo>
                  <a:pt x="499" y="216"/>
                  <a:pt x="499" y="216"/>
                  <a:pt x="499" y="216"/>
                </a:cubicBezTo>
                <a:cubicBezTo>
                  <a:pt x="499" y="215"/>
                  <a:pt x="499" y="215"/>
                  <a:pt x="499" y="215"/>
                </a:cubicBezTo>
                <a:cubicBezTo>
                  <a:pt x="547" y="188"/>
                  <a:pt x="547" y="188"/>
                  <a:pt x="547" y="188"/>
                </a:cubicBezTo>
                <a:cubicBezTo>
                  <a:pt x="547" y="242"/>
                  <a:pt x="547" y="242"/>
                  <a:pt x="547" y="242"/>
                </a:cubicBezTo>
                <a:moveTo>
                  <a:pt x="766" y="242"/>
                </a:moveTo>
                <a:cubicBezTo>
                  <a:pt x="717" y="215"/>
                  <a:pt x="717" y="215"/>
                  <a:pt x="717" y="215"/>
                </a:cubicBezTo>
                <a:cubicBezTo>
                  <a:pt x="766" y="188"/>
                  <a:pt x="766" y="188"/>
                  <a:pt x="766" y="188"/>
                </a:cubicBezTo>
                <a:cubicBezTo>
                  <a:pt x="766" y="242"/>
                  <a:pt x="766" y="242"/>
                  <a:pt x="766" y="242"/>
                </a:cubicBezTo>
                <a:moveTo>
                  <a:pt x="657" y="243"/>
                </a:moveTo>
                <a:cubicBezTo>
                  <a:pt x="608" y="216"/>
                  <a:pt x="608" y="216"/>
                  <a:pt x="608" y="216"/>
                </a:cubicBezTo>
                <a:cubicBezTo>
                  <a:pt x="657" y="188"/>
                  <a:pt x="657" y="188"/>
                  <a:pt x="657" y="188"/>
                </a:cubicBezTo>
                <a:cubicBezTo>
                  <a:pt x="657" y="243"/>
                  <a:pt x="657" y="243"/>
                  <a:pt x="657" y="243"/>
                </a:cubicBezTo>
                <a:moveTo>
                  <a:pt x="661" y="242"/>
                </a:moveTo>
                <a:cubicBezTo>
                  <a:pt x="661" y="188"/>
                  <a:pt x="661" y="188"/>
                  <a:pt x="661" y="188"/>
                </a:cubicBezTo>
                <a:cubicBezTo>
                  <a:pt x="709" y="215"/>
                  <a:pt x="709" y="215"/>
                  <a:pt x="709" y="215"/>
                </a:cubicBezTo>
                <a:cubicBezTo>
                  <a:pt x="661" y="242"/>
                  <a:pt x="661" y="242"/>
                  <a:pt x="661" y="242"/>
                </a:cubicBezTo>
                <a:moveTo>
                  <a:pt x="551" y="242"/>
                </a:moveTo>
                <a:cubicBezTo>
                  <a:pt x="551" y="188"/>
                  <a:pt x="551" y="188"/>
                  <a:pt x="551" y="188"/>
                </a:cubicBezTo>
                <a:cubicBezTo>
                  <a:pt x="600" y="215"/>
                  <a:pt x="600" y="215"/>
                  <a:pt x="600" y="215"/>
                </a:cubicBezTo>
                <a:cubicBezTo>
                  <a:pt x="554" y="241"/>
                  <a:pt x="554" y="241"/>
                  <a:pt x="554" y="241"/>
                </a:cubicBezTo>
                <a:cubicBezTo>
                  <a:pt x="551" y="242"/>
                  <a:pt x="551" y="242"/>
                  <a:pt x="551" y="242"/>
                </a:cubicBezTo>
                <a:moveTo>
                  <a:pt x="328" y="242"/>
                </a:moveTo>
                <a:cubicBezTo>
                  <a:pt x="280" y="215"/>
                  <a:pt x="280" y="215"/>
                  <a:pt x="280" y="215"/>
                </a:cubicBezTo>
                <a:cubicBezTo>
                  <a:pt x="328" y="188"/>
                  <a:pt x="328" y="188"/>
                  <a:pt x="328" y="188"/>
                </a:cubicBezTo>
                <a:cubicBezTo>
                  <a:pt x="328" y="242"/>
                  <a:pt x="328" y="242"/>
                  <a:pt x="328" y="242"/>
                </a:cubicBezTo>
                <a:moveTo>
                  <a:pt x="770" y="243"/>
                </a:moveTo>
                <a:cubicBezTo>
                  <a:pt x="770" y="188"/>
                  <a:pt x="770" y="188"/>
                  <a:pt x="770" y="188"/>
                </a:cubicBezTo>
                <a:cubicBezTo>
                  <a:pt x="819" y="215"/>
                  <a:pt x="819" y="215"/>
                  <a:pt x="819" y="215"/>
                </a:cubicBezTo>
                <a:cubicBezTo>
                  <a:pt x="770" y="243"/>
                  <a:pt x="770" y="243"/>
                  <a:pt x="770" y="243"/>
                </a:cubicBezTo>
                <a:moveTo>
                  <a:pt x="110" y="242"/>
                </a:moveTo>
                <a:cubicBezTo>
                  <a:pt x="61" y="215"/>
                  <a:pt x="61" y="215"/>
                  <a:pt x="61" y="215"/>
                </a:cubicBezTo>
                <a:cubicBezTo>
                  <a:pt x="110" y="188"/>
                  <a:pt x="110" y="188"/>
                  <a:pt x="110" y="188"/>
                </a:cubicBezTo>
                <a:cubicBezTo>
                  <a:pt x="110" y="242"/>
                  <a:pt x="110" y="242"/>
                  <a:pt x="110" y="242"/>
                </a:cubicBezTo>
                <a:moveTo>
                  <a:pt x="219" y="243"/>
                </a:moveTo>
                <a:cubicBezTo>
                  <a:pt x="170" y="215"/>
                  <a:pt x="170" y="215"/>
                  <a:pt x="170" y="215"/>
                </a:cubicBezTo>
                <a:cubicBezTo>
                  <a:pt x="219" y="188"/>
                  <a:pt x="219" y="188"/>
                  <a:pt x="219" y="188"/>
                </a:cubicBezTo>
                <a:cubicBezTo>
                  <a:pt x="219" y="243"/>
                  <a:pt x="219" y="243"/>
                  <a:pt x="219" y="243"/>
                </a:cubicBezTo>
                <a:moveTo>
                  <a:pt x="387" y="212"/>
                </a:moveTo>
                <a:cubicBezTo>
                  <a:pt x="387" y="158"/>
                  <a:pt x="387" y="158"/>
                  <a:pt x="387" y="158"/>
                </a:cubicBezTo>
                <a:cubicBezTo>
                  <a:pt x="436" y="185"/>
                  <a:pt x="436" y="185"/>
                  <a:pt x="436" y="185"/>
                </a:cubicBezTo>
                <a:cubicBezTo>
                  <a:pt x="387" y="212"/>
                  <a:pt x="387" y="212"/>
                  <a:pt x="387" y="212"/>
                </a:cubicBezTo>
                <a:moveTo>
                  <a:pt x="168" y="212"/>
                </a:moveTo>
                <a:cubicBezTo>
                  <a:pt x="168" y="158"/>
                  <a:pt x="168" y="158"/>
                  <a:pt x="168" y="158"/>
                </a:cubicBezTo>
                <a:cubicBezTo>
                  <a:pt x="217" y="185"/>
                  <a:pt x="217" y="185"/>
                  <a:pt x="217" y="185"/>
                </a:cubicBezTo>
                <a:cubicBezTo>
                  <a:pt x="168" y="212"/>
                  <a:pt x="168" y="212"/>
                  <a:pt x="168" y="212"/>
                </a:cubicBezTo>
                <a:moveTo>
                  <a:pt x="492" y="212"/>
                </a:moveTo>
                <a:cubicBezTo>
                  <a:pt x="444" y="185"/>
                  <a:pt x="444" y="185"/>
                  <a:pt x="444" y="185"/>
                </a:cubicBezTo>
                <a:cubicBezTo>
                  <a:pt x="474" y="168"/>
                  <a:pt x="474" y="168"/>
                  <a:pt x="474" y="168"/>
                </a:cubicBezTo>
                <a:cubicBezTo>
                  <a:pt x="492" y="158"/>
                  <a:pt x="492" y="158"/>
                  <a:pt x="492" y="158"/>
                </a:cubicBezTo>
                <a:cubicBezTo>
                  <a:pt x="492" y="212"/>
                  <a:pt x="492" y="212"/>
                  <a:pt x="492" y="212"/>
                </a:cubicBezTo>
                <a:moveTo>
                  <a:pt x="277" y="212"/>
                </a:moveTo>
                <a:cubicBezTo>
                  <a:pt x="277" y="158"/>
                  <a:pt x="277" y="158"/>
                  <a:pt x="277" y="158"/>
                </a:cubicBezTo>
                <a:cubicBezTo>
                  <a:pt x="326" y="185"/>
                  <a:pt x="326" y="185"/>
                  <a:pt x="326" y="185"/>
                </a:cubicBezTo>
                <a:cubicBezTo>
                  <a:pt x="277" y="212"/>
                  <a:pt x="277" y="212"/>
                  <a:pt x="277" y="212"/>
                </a:cubicBezTo>
                <a:moveTo>
                  <a:pt x="602" y="212"/>
                </a:moveTo>
                <a:cubicBezTo>
                  <a:pt x="553" y="185"/>
                  <a:pt x="553" y="185"/>
                  <a:pt x="553" y="185"/>
                </a:cubicBezTo>
                <a:cubicBezTo>
                  <a:pt x="602" y="158"/>
                  <a:pt x="602" y="158"/>
                  <a:pt x="602" y="158"/>
                </a:cubicBezTo>
                <a:cubicBezTo>
                  <a:pt x="602" y="212"/>
                  <a:pt x="602" y="212"/>
                  <a:pt x="602" y="212"/>
                </a:cubicBezTo>
                <a:moveTo>
                  <a:pt x="715" y="212"/>
                </a:moveTo>
                <a:cubicBezTo>
                  <a:pt x="715" y="158"/>
                  <a:pt x="715" y="158"/>
                  <a:pt x="715" y="158"/>
                </a:cubicBezTo>
                <a:cubicBezTo>
                  <a:pt x="764" y="185"/>
                  <a:pt x="764" y="185"/>
                  <a:pt x="764" y="185"/>
                </a:cubicBezTo>
                <a:cubicBezTo>
                  <a:pt x="715" y="212"/>
                  <a:pt x="715" y="212"/>
                  <a:pt x="715" y="212"/>
                </a:cubicBezTo>
                <a:moveTo>
                  <a:pt x="606" y="212"/>
                </a:moveTo>
                <a:cubicBezTo>
                  <a:pt x="606" y="158"/>
                  <a:pt x="606" y="158"/>
                  <a:pt x="606" y="158"/>
                </a:cubicBezTo>
                <a:cubicBezTo>
                  <a:pt x="654" y="185"/>
                  <a:pt x="654" y="185"/>
                  <a:pt x="654" y="185"/>
                </a:cubicBezTo>
                <a:cubicBezTo>
                  <a:pt x="606" y="212"/>
                  <a:pt x="606" y="212"/>
                  <a:pt x="606" y="212"/>
                </a:cubicBezTo>
                <a:moveTo>
                  <a:pt x="711" y="212"/>
                </a:moveTo>
                <a:cubicBezTo>
                  <a:pt x="663" y="185"/>
                  <a:pt x="663" y="185"/>
                  <a:pt x="663" y="185"/>
                </a:cubicBezTo>
                <a:cubicBezTo>
                  <a:pt x="711" y="158"/>
                  <a:pt x="711" y="158"/>
                  <a:pt x="711" y="158"/>
                </a:cubicBezTo>
                <a:cubicBezTo>
                  <a:pt x="711" y="212"/>
                  <a:pt x="711" y="212"/>
                  <a:pt x="711" y="212"/>
                </a:cubicBezTo>
                <a:moveTo>
                  <a:pt x="273" y="212"/>
                </a:moveTo>
                <a:cubicBezTo>
                  <a:pt x="225" y="185"/>
                  <a:pt x="225" y="185"/>
                  <a:pt x="225" y="185"/>
                </a:cubicBezTo>
                <a:cubicBezTo>
                  <a:pt x="273" y="158"/>
                  <a:pt x="273" y="158"/>
                  <a:pt x="273" y="158"/>
                </a:cubicBezTo>
                <a:cubicBezTo>
                  <a:pt x="273" y="212"/>
                  <a:pt x="273" y="212"/>
                  <a:pt x="273" y="212"/>
                </a:cubicBezTo>
                <a:moveTo>
                  <a:pt x="496" y="212"/>
                </a:moveTo>
                <a:cubicBezTo>
                  <a:pt x="496" y="158"/>
                  <a:pt x="496" y="158"/>
                  <a:pt x="496" y="158"/>
                </a:cubicBezTo>
                <a:cubicBezTo>
                  <a:pt x="515" y="168"/>
                  <a:pt x="515" y="168"/>
                  <a:pt x="515" y="168"/>
                </a:cubicBezTo>
                <a:cubicBezTo>
                  <a:pt x="545" y="185"/>
                  <a:pt x="545" y="185"/>
                  <a:pt x="545" y="185"/>
                </a:cubicBezTo>
                <a:cubicBezTo>
                  <a:pt x="498" y="211"/>
                  <a:pt x="498" y="211"/>
                  <a:pt x="498" y="211"/>
                </a:cubicBezTo>
                <a:cubicBezTo>
                  <a:pt x="496" y="212"/>
                  <a:pt x="496" y="212"/>
                  <a:pt x="496" y="212"/>
                </a:cubicBezTo>
                <a:moveTo>
                  <a:pt x="383" y="212"/>
                </a:moveTo>
                <a:cubicBezTo>
                  <a:pt x="334" y="185"/>
                  <a:pt x="334" y="185"/>
                  <a:pt x="334" y="185"/>
                </a:cubicBezTo>
                <a:cubicBezTo>
                  <a:pt x="383" y="158"/>
                  <a:pt x="383" y="158"/>
                  <a:pt x="383" y="158"/>
                </a:cubicBezTo>
                <a:cubicBezTo>
                  <a:pt x="383" y="212"/>
                  <a:pt x="383" y="212"/>
                  <a:pt x="383" y="212"/>
                </a:cubicBezTo>
                <a:moveTo>
                  <a:pt x="164" y="212"/>
                </a:moveTo>
                <a:cubicBezTo>
                  <a:pt x="115" y="185"/>
                  <a:pt x="115" y="185"/>
                  <a:pt x="115" y="185"/>
                </a:cubicBezTo>
                <a:cubicBezTo>
                  <a:pt x="164" y="158"/>
                  <a:pt x="164" y="158"/>
                  <a:pt x="164" y="158"/>
                </a:cubicBezTo>
                <a:cubicBezTo>
                  <a:pt x="164" y="212"/>
                  <a:pt x="164" y="212"/>
                  <a:pt x="164" y="212"/>
                </a:cubicBezTo>
                <a:moveTo>
                  <a:pt x="223" y="181"/>
                </a:moveTo>
                <a:cubicBezTo>
                  <a:pt x="223" y="128"/>
                  <a:pt x="223" y="128"/>
                  <a:pt x="223" y="128"/>
                </a:cubicBezTo>
                <a:cubicBezTo>
                  <a:pt x="271" y="155"/>
                  <a:pt x="271" y="155"/>
                  <a:pt x="271" y="155"/>
                </a:cubicBezTo>
                <a:cubicBezTo>
                  <a:pt x="223" y="181"/>
                  <a:pt x="223" y="181"/>
                  <a:pt x="223" y="181"/>
                </a:cubicBezTo>
                <a:moveTo>
                  <a:pt x="442" y="182"/>
                </a:moveTo>
                <a:cubicBezTo>
                  <a:pt x="442" y="128"/>
                  <a:pt x="442" y="128"/>
                  <a:pt x="442" y="128"/>
                </a:cubicBezTo>
                <a:cubicBezTo>
                  <a:pt x="490" y="155"/>
                  <a:pt x="490" y="155"/>
                  <a:pt x="490" y="155"/>
                </a:cubicBezTo>
                <a:cubicBezTo>
                  <a:pt x="472" y="165"/>
                  <a:pt x="472" y="165"/>
                  <a:pt x="472" y="165"/>
                </a:cubicBezTo>
                <a:cubicBezTo>
                  <a:pt x="442" y="182"/>
                  <a:pt x="442" y="182"/>
                  <a:pt x="442" y="182"/>
                </a:cubicBezTo>
                <a:moveTo>
                  <a:pt x="438" y="181"/>
                </a:moveTo>
                <a:cubicBezTo>
                  <a:pt x="394" y="157"/>
                  <a:pt x="394" y="157"/>
                  <a:pt x="394" y="157"/>
                </a:cubicBezTo>
                <a:cubicBezTo>
                  <a:pt x="389" y="155"/>
                  <a:pt x="389" y="155"/>
                  <a:pt x="389" y="155"/>
                </a:cubicBezTo>
                <a:cubicBezTo>
                  <a:pt x="438" y="128"/>
                  <a:pt x="438" y="128"/>
                  <a:pt x="438" y="128"/>
                </a:cubicBezTo>
                <a:cubicBezTo>
                  <a:pt x="438" y="181"/>
                  <a:pt x="438" y="181"/>
                  <a:pt x="438" y="181"/>
                </a:cubicBezTo>
                <a:moveTo>
                  <a:pt x="332" y="182"/>
                </a:moveTo>
                <a:cubicBezTo>
                  <a:pt x="332" y="128"/>
                  <a:pt x="332" y="128"/>
                  <a:pt x="332" y="128"/>
                </a:cubicBezTo>
                <a:cubicBezTo>
                  <a:pt x="381" y="155"/>
                  <a:pt x="381" y="155"/>
                  <a:pt x="381" y="155"/>
                </a:cubicBezTo>
                <a:cubicBezTo>
                  <a:pt x="332" y="182"/>
                  <a:pt x="332" y="182"/>
                  <a:pt x="332" y="182"/>
                </a:cubicBezTo>
                <a:moveTo>
                  <a:pt x="547" y="182"/>
                </a:moveTo>
                <a:cubicBezTo>
                  <a:pt x="517" y="165"/>
                  <a:pt x="517" y="165"/>
                  <a:pt x="517" y="165"/>
                </a:cubicBezTo>
                <a:cubicBezTo>
                  <a:pt x="498" y="155"/>
                  <a:pt x="498" y="155"/>
                  <a:pt x="498" y="155"/>
                </a:cubicBezTo>
                <a:cubicBezTo>
                  <a:pt x="547" y="128"/>
                  <a:pt x="547" y="128"/>
                  <a:pt x="547" y="128"/>
                </a:cubicBezTo>
                <a:cubicBezTo>
                  <a:pt x="547" y="182"/>
                  <a:pt x="547" y="182"/>
                  <a:pt x="547" y="182"/>
                </a:cubicBezTo>
                <a:moveTo>
                  <a:pt x="657" y="182"/>
                </a:moveTo>
                <a:cubicBezTo>
                  <a:pt x="608" y="155"/>
                  <a:pt x="608" y="155"/>
                  <a:pt x="608" y="155"/>
                </a:cubicBezTo>
                <a:cubicBezTo>
                  <a:pt x="657" y="128"/>
                  <a:pt x="657" y="128"/>
                  <a:pt x="657" y="128"/>
                </a:cubicBezTo>
                <a:cubicBezTo>
                  <a:pt x="657" y="182"/>
                  <a:pt x="657" y="182"/>
                  <a:pt x="657" y="182"/>
                </a:cubicBezTo>
                <a:moveTo>
                  <a:pt x="661" y="182"/>
                </a:moveTo>
                <a:cubicBezTo>
                  <a:pt x="661" y="128"/>
                  <a:pt x="661" y="128"/>
                  <a:pt x="661" y="128"/>
                </a:cubicBezTo>
                <a:cubicBezTo>
                  <a:pt x="709" y="155"/>
                  <a:pt x="709" y="155"/>
                  <a:pt x="709" y="155"/>
                </a:cubicBezTo>
                <a:cubicBezTo>
                  <a:pt x="661" y="182"/>
                  <a:pt x="661" y="182"/>
                  <a:pt x="661" y="182"/>
                </a:cubicBezTo>
                <a:moveTo>
                  <a:pt x="551" y="182"/>
                </a:moveTo>
                <a:cubicBezTo>
                  <a:pt x="551" y="127"/>
                  <a:pt x="551" y="127"/>
                  <a:pt x="551" y="127"/>
                </a:cubicBezTo>
                <a:cubicBezTo>
                  <a:pt x="600" y="155"/>
                  <a:pt x="600" y="155"/>
                  <a:pt x="600" y="155"/>
                </a:cubicBezTo>
                <a:cubicBezTo>
                  <a:pt x="595" y="157"/>
                  <a:pt x="595" y="157"/>
                  <a:pt x="595" y="157"/>
                </a:cubicBezTo>
                <a:cubicBezTo>
                  <a:pt x="551" y="182"/>
                  <a:pt x="551" y="182"/>
                  <a:pt x="551" y="182"/>
                </a:cubicBezTo>
                <a:moveTo>
                  <a:pt x="328" y="182"/>
                </a:moveTo>
                <a:cubicBezTo>
                  <a:pt x="280" y="155"/>
                  <a:pt x="280" y="155"/>
                  <a:pt x="280" y="155"/>
                </a:cubicBezTo>
                <a:cubicBezTo>
                  <a:pt x="328" y="127"/>
                  <a:pt x="328" y="127"/>
                  <a:pt x="328" y="127"/>
                </a:cubicBezTo>
                <a:cubicBezTo>
                  <a:pt x="328" y="182"/>
                  <a:pt x="328" y="182"/>
                  <a:pt x="328" y="182"/>
                </a:cubicBezTo>
                <a:moveTo>
                  <a:pt x="219" y="182"/>
                </a:moveTo>
                <a:cubicBezTo>
                  <a:pt x="170" y="155"/>
                  <a:pt x="170" y="155"/>
                  <a:pt x="170" y="155"/>
                </a:cubicBezTo>
                <a:cubicBezTo>
                  <a:pt x="219" y="127"/>
                  <a:pt x="219" y="127"/>
                  <a:pt x="219" y="127"/>
                </a:cubicBezTo>
                <a:cubicBezTo>
                  <a:pt x="219" y="182"/>
                  <a:pt x="219" y="182"/>
                  <a:pt x="219" y="182"/>
                </a:cubicBezTo>
                <a:moveTo>
                  <a:pt x="387" y="151"/>
                </a:moveTo>
                <a:cubicBezTo>
                  <a:pt x="387" y="97"/>
                  <a:pt x="387" y="97"/>
                  <a:pt x="387" y="97"/>
                </a:cubicBezTo>
                <a:cubicBezTo>
                  <a:pt x="436" y="124"/>
                  <a:pt x="436" y="124"/>
                  <a:pt x="436" y="124"/>
                </a:cubicBezTo>
                <a:cubicBezTo>
                  <a:pt x="387" y="151"/>
                  <a:pt x="387" y="151"/>
                  <a:pt x="387" y="151"/>
                </a:cubicBezTo>
                <a:moveTo>
                  <a:pt x="492" y="151"/>
                </a:moveTo>
                <a:cubicBezTo>
                  <a:pt x="444" y="124"/>
                  <a:pt x="444" y="124"/>
                  <a:pt x="444" y="124"/>
                </a:cubicBezTo>
                <a:cubicBezTo>
                  <a:pt x="492" y="97"/>
                  <a:pt x="492" y="97"/>
                  <a:pt x="492" y="97"/>
                </a:cubicBezTo>
                <a:cubicBezTo>
                  <a:pt x="492" y="151"/>
                  <a:pt x="492" y="151"/>
                  <a:pt x="492" y="151"/>
                </a:cubicBezTo>
                <a:moveTo>
                  <a:pt x="277" y="151"/>
                </a:moveTo>
                <a:cubicBezTo>
                  <a:pt x="277" y="97"/>
                  <a:pt x="277" y="97"/>
                  <a:pt x="277" y="97"/>
                </a:cubicBezTo>
                <a:cubicBezTo>
                  <a:pt x="326" y="124"/>
                  <a:pt x="326" y="124"/>
                  <a:pt x="326" y="124"/>
                </a:cubicBezTo>
                <a:cubicBezTo>
                  <a:pt x="277" y="151"/>
                  <a:pt x="277" y="151"/>
                  <a:pt x="277" y="151"/>
                </a:cubicBezTo>
                <a:moveTo>
                  <a:pt x="602" y="151"/>
                </a:moveTo>
                <a:cubicBezTo>
                  <a:pt x="553" y="124"/>
                  <a:pt x="553" y="124"/>
                  <a:pt x="553" y="124"/>
                </a:cubicBezTo>
                <a:cubicBezTo>
                  <a:pt x="602" y="97"/>
                  <a:pt x="602" y="97"/>
                  <a:pt x="602" y="97"/>
                </a:cubicBezTo>
                <a:cubicBezTo>
                  <a:pt x="602" y="151"/>
                  <a:pt x="602" y="151"/>
                  <a:pt x="602" y="151"/>
                </a:cubicBezTo>
                <a:moveTo>
                  <a:pt x="606" y="151"/>
                </a:moveTo>
                <a:cubicBezTo>
                  <a:pt x="606" y="97"/>
                  <a:pt x="606" y="97"/>
                  <a:pt x="606" y="97"/>
                </a:cubicBezTo>
                <a:cubicBezTo>
                  <a:pt x="654" y="124"/>
                  <a:pt x="654" y="124"/>
                  <a:pt x="654" y="124"/>
                </a:cubicBezTo>
                <a:cubicBezTo>
                  <a:pt x="606" y="151"/>
                  <a:pt x="606" y="151"/>
                  <a:pt x="606" y="151"/>
                </a:cubicBezTo>
                <a:moveTo>
                  <a:pt x="273" y="151"/>
                </a:moveTo>
                <a:cubicBezTo>
                  <a:pt x="225" y="124"/>
                  <a:pt x="225" y="124"/>
                  <a:pt x="225" y="124"/>
                </a:cubicBezTo>
                <a:cubicBezTo>
                  <a:pt x="273" y="97"/>
                  <a:pt x="273" y="97"/>
                  <a:pt x="273" y="97"/>
                </a:cubicBezTo>
                <a:cubicBezTo>
                  <a:pt x="273" y="151"/>
                  <a:pt x="273" y="151"/>
                  <a:pt x="273" y="151"/>
                </a:cubicBezTo>
                <a:moveTo>
                  <a:pt x="496" y="151"/>
                </a:moveTo>
                <a:cubicBezTo>
                  <a:pt x="496" y="97"/>
                  <a:pt x="496" y="97"/>
                  <a:pt x="496" y="97"/>
                </a:cubicBezTo>
                <a:cubicBezTo>
                  <a:pt x="545" y="124"/>
                  <a:pt x="545" y="124"/>
                  <a:pt x="545" y="124"/>
                </a:cubicBezTo>
                <a:cubicBezTo>
                  <a:pt x="496" y="151"/>
                  <a:pt x="496" y="151"/>
                  <a:pt x="496" y="151"/>
                </a:cubicBezTo>
                <a:moveTo>
                  <a:pt x="383" y="151"/>
                </a:moveTo>
                <a:cubicBezTo>
                  <a:pt x="334" y="124"/>
                  <a:pt x="334" y="124"/>
                  <a:pt x="334" y="124"/>
                </a:cubicBezTo>
                <a:cubicBezTo>
                  <a:pt x="383" y="97"/>
                  <a:pt x="383" y="97"/>
                  <a:pt x="383" y="97"/>
                </a:cubicBezTo>
                <a:cubicBezTo>
                  <a:pt x="383" y="151"/>
                  <a:pt x="383" y="151"/>
                  <a:pt x="383" y="151"/>
                </a:cubicBezTo>
                <a:moveTo>
                  <a:pt x="442" y="121"/>
                </a:moveTo>
                <a:cubicBezTo>
                  <a:pt x="442" y="67"/>
                  <a:pt x="442" y="67"/>
                  <a:pt x="442" y="67"/>
                </a:cubicBezTo>
                <a:cubicBezTo>
                  <a:pt x="474" y="85"/>
                  <a:pt x="474" y="85"/>
                  <a:pt x="474" y="85"/>
                </a:cubicBezTo>
                <a:cubicBezTo>
                  <a:pt x="490" y="94"/>
                  <a:pt x="490" y="94"/>
                  <a:pt x="490" y="94"/>
                </a:cubicBezTo>
                <a:cubicBezTo>
                  <a:pt x="442" y="121"/>
                  <a:pt x="442" y="121"/>
                  <a:pt x="442" y="121"/>
                </a:cubicBezTo>
                <a:moveTo>
                  <a:pt x="438" y="121"/>
                </a:moveTo>
                <a:cubicBezTo>
                  <a:pt x="389" y="94"/>
                  <a:pt x="389" y="94"/>
                  <a:pt x="389" y="94"/>
                </a:cubicBezTo>
                <a:cubicBezTo>
                  <a:pt x="438" y="67"/>
                  <a:pt x="438" y="67"/>
                  <a:pt x="438" y="67"/>
                </a:cubicBezTo>
                <a:cubicBezTo>
                  <a:pt x="438" y="121"/>
                  <a:pt x="438" y="121"/>
                  <a:pt x="438" y="121"/>
                </a:cubicBezTo>
                <a:moveTo>
                  <a:pt x="332" y="121"/>
                </a:moveTo>
                <a:cubicBezTo>
                  <a:pt x="332" y="67"/>
                  <a:pt x="332" y="67"/>
                  <a:pt x="332" y="67"/>
                </a:cubicBezTo>
                <a:cubicBezTo>
                  <a:pt x="381" y="94"/>
                  <a:pt x="381" y="94"/>
                  <a:pt x="381" y="94"/>
                </a:cubicBezTo>
                <a:cubicBezTo>
                  <a:pt x="332" y="121"/>
                  <a:pt x="332" y="121"/>
                  <a:pt x="332" y="121"/>
                </a:cubicBezTo>
                <a:moveTo>
                  <a:pt x="547" y="121"/>
                </a:moveTo>
                <a:cubicBezTo>
                  <a:pt x="498" y="94"/>
                  <a:pt x="498" y="94"/>
                  <a:pt x="498" y="94"/>
                </a:cubicBezTo>
                <a:cubicBezTo>
                  <a:pt x="515" y="85"/>
                  <a:pt x="515" y="85"/>
                  <a:pt x="515" y="85"/>
                </a:cubicBezTo>
                <a:cubicBezTo>
                  <a:pt x="547" y="67"/>
                  <a:pt x="547" y="67"/>
                  <a:pt x="547" y="67"/>
                </a:cubicBezTo>
                <a:cubicBezTo>
                  <a:pt x="547" y="121"/>
                  <a:pt x="547" y="121"/>
                  <a:pt x="547" y="121"/>
                </a:cubicBezTo>
                <a:moveTo>
                  <a:pt x="551" y="121"/>
                </a:moveTo>
                <a:cubicBezTo>
                  <a:pt x="551" y="67"/>
                  <a:pt x="551" y="67"/>
                  <a:pt x="551" y="67"/>
                </a:cubicBezTo>
                <a:cubicBezTo>
                  <a:pt x="600" y="94"/>
                  <a:pt x="600" y="94"/>
                  <a:pt x="600" y="94"/>
                </a:cubicBezTo>
                <a:cubicBezTo>
                  <a:pt x="551" y="121"/>
                  <a:pt x="551" y="121"/>
                  <a:pt x="551" y="121"/>
                </a:cubicBezTo>
                <a:moveTo>
                  <a:pt x="328" y="121"/>
                </a:moveTo>
                <a:cubicBezTo>
                  <a:pt x="280" y="94"/>
                  <a:pt x="280" y="94"/>
                  <a:pt x="280" y="94"/>
                </a:cubicBezTo>
                <a:cubicBezTo>
                  <a:pt x="328" y="67"/>
                  <a:pt x="328" y="67"/>
                  <a:pt x="328" y="67"/>
                </a:cubicBezTo>
                <a:cubicBezTo>
                  <a:pt x="328" y="121"/>
                  <a:pt x="328" y="121"/>
                  <a:pt x="328" y="121"/>
                </a:cubicBezTo>
                <a:moveTo>
                  <a:pt x="387" y="90"/>
                </a:moveTo>
                <a:cubicBezTo>
                  <a:pt x="387" y="36"/>
                  <a:pt x="387" y="36"/>
                  <a:pt x="387" y="36"/>
                </a:cubicBezTo>
                <a:cubicBezTo>
                  <a:pt x="436" y="63"/>
                  <a:pt x="436" y="63"/>
                  <a:pt x="436" y="63"/>
                </a:cubicBezTo>
                <a:cubicBezTo>
                  <a:pt x="387" y="90"/>
                  <a:pt x="387" y="90"/>
                  <a:pt x="387" y="90"/>
                </a:cubicBezTo>
                <a:moveTo>
                  <a:pt x="492" y="90"/>
                </a:moveTo>
                <a:cubicBezTo>
                  <a:pt x="476" y="81"/>
                  <a:pt x="476" y="81"/>
                  <a:pt x="476" y="81"/>
                </a:cubicBezTo>
                <a:cubicBezTo>
                  <a:pt x="444" y="63"/>
                  <a:pt x="444" y="63"/>
                  <a:pt x="444" y="63"/>
                </a:cubicBezTo>
                <a:cubicBezTo>
                  <a:pt x="492" y="36"/>
                  <a:pt x="492" y="36"/>
                  <a:pt x="492" y="36"/>
                </a:cubicBezTo>
                <a:cubicBezTo>
                  <a:pt x="492" y="90"/>
                  <a:pt x="492" y="90"/>
                  <a:pt x="492" y="90"/>
                </a:cubicBezTo>
                <a:moveTo>
                  <a:pt x="496" y="90"/>
                </a:moveTo>
                <a:cubicBezTo>
                  <a:pt x="496" y="36"/>
                  <a:pt x="496" y="36"/>
                  <a:pt x="496" y="36"/>
                </a:cubicBezTo>
                <a:cubicBezTo>
                  <a:pt x="545" y="63"/>
                  <a:pt x="545" y="63"/>
                  <a:pt x="545" y="63"/>
                </a:cubicBezTo>
                <a:cubicBezTo>
                  <a:pt x="513" y="81"/>
                  <a:pt x="513" y="81"/>
                  <a:pt x="513" y="81"/>
                </a:cubicBezTo>
                <a:cubicBezTo>
                  <a:pt x="496" y="90"/>
                  <a:pt x="496" y="90"/>
                  <a:pt x="496" y="90"/>
                </a:cubicBezTo>
                <a:moveTo>
                  <a:pt x="383" y="90"/>
                </a:moveTo>
                <a:cubicBezTo>
                  <a:pt x="334" y="63"/>
                  <a:pt x="334" y="63"/>
                  <a:pt x="334" y="63"/>
                </a:cubicBezTo>
                <a:cubicBezTo>
                  <a:pt x="383" y="36"/>
                  <a:pt x="383" y="36"/>
                  <a:pt x="383" y="36"/>
                </a:cubicBezTo>
                <a:cubicBezTo>
                  <a:pt x="383" y="90"/>
                  <a:pt x="383" y="90"/>
                  <a:pt x="383" y="90"/>
                </a:cubicBezTo>
                <a:moveTo>
                  <a:pt x="442" y="60"/>
                </a:moveTo>
                <a:cubicBezTo>
                  <a:pt x="442" y="6"/>
                  <a:pt x="442" y="6"/>
                  <a:pt x="442" y="6"/>
                </a:cubicBezTo>
                <a:cubicBezTo>
                  <a:pt x="490" y="33"/>
                  <a:pt x="490" y="33"/>
                  <a:pt x="490" y="33"/>
                </a:cubicBezTo>
                <a:cubicBezTo>
                  <a:pt x="442" y="60"/>
                  <a:pt x="442" y="60"/>
                  <a:pt x="442" y="60"/>
                </a:cubicBezTo>
                <a:moveTo>
                  <a:pt x="438" y="60"/>
                </a:moveTo>
                <a:cubicBezTo>
                  <a:pt x="389" y="33"/>
                  <a:pt x="389" y="33"/>
                  <a:pt x="389" y="33"/>
                </a:cubicBezTo>
                <a:cubicBezTo>
                  <a:pt x="438" y="6"/>
                  <a:pt x="438" y="6"/>
                  <a:pt x="438" y="6"/>
                </a:cubicBezTo>
                <a:cubicBezTo>
                  <a:pt x="438" y="60"/>
                  <a:pt x="438" y="60"/>
                  <a:pt x="438" y="60"/>
                </a:cubicBezTo>
                <a:moveTo>
                  <a:pt x="440" y="0"/>
                </a:moveTo>
                <a:cubicBezTo>
                  <a:pt x="439" y="0"/>
                  <a:pt x="439" y="0"/>
                  <a:pt x="439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438" y="1"/>
                  <a:pt x="438" y="1"/>
                  <a:pt x="438" y="1"/>
                </a:cubicBezTo>
                <a:cubicBezTo>
                  <a:pt x="438" y="1"/>
                  <a:pt x="438" y="1"/>
                  <a:pt x="438" y="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29" y="61"/>
                  <a:pt x="329" y="61"/>
                  <a:pt x="329" y="61"/>
                </a:cubicBezTo>
                <a:cubicBezTo>
                  <a:pt x="329" y="61"/>
                  <a:pt x="329" y="61"/>
                  <a:pt x="329" y="6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75" y="92"/>
                  <a:pt x="275" y="92"/>
                  <a:pt x="275" y="92"/>
                </a:cubicBezTo>
                <a:cubicBezTo>
                  <a:pt x="274" y="92"/>
                  <a:pt x="274" y="92"/>
                  <a:pt x="274" y="92"/>
                </a:cubicBezTo>
                <a:cubicBezTo>
                  <a:pt x="274" y="92"/>
                  <a:pt x="274" y="92"/>
                  <a:pt x="274" y="9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165" y="153"/>
                  <a:pt x="165" y="153"/>
                  <a:pt x="165" y="153"/>
                </a:cubicBezTo>
                <a:cubicBezTo>
                  <a:pt x="165" y="153"/>
                  <a:pt x="165" y="153"/>
                  <a:pt x="165" y="153"/>
                </a:cubicBezTo>
                <a:cubicBezTo>
                  <a:pt x="111" y="183"/>
                  <a:pt x="111" y="183"/>
                  <a:pt x="111" y="183"/>
                </a:cubicBezTo>
                <a:cubicBezTo>
                  <a:pt x="111" y="183"/>
                  <a:pt x="111" y="183"/>
                  <a:pt x="111" y="183"/>
                </a:cubicBezTo>
                <a:cubicBezTo>
                  <a:pt x="110" y="183"/>
                  <a:pt x="110" y="183"/>
                  <a:pt x="110" y="183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1" y="244"/>
                  <a:pt x="1" y="244"/>
                  <a:pt x="1" y="244"/>
                </a:cubicBezTo>
                <a:cubicBezTo>
                  <a:pt x="1" y="244"/>
                  <a:pt x="1" y="244"/>
                  <a:pt x="1" y="244"/>
                </a:cubicBezTo>
                <a:cubicBezTo>
                  <a:pt x="1" y="244"/>
                  <a:pt x="1" y="244"/>
                  <a:pt x="1" y="244"/>
                </a:cubicBezTo>
                <a:cubicBezTo>
                  <a:pt x="0" y="245"/>
                  <a:pt x="0" y="245"/>
                  <a:pt x="0" y="246"/>
                </a:cubicBezTo>
                <a:cubicBezTo>
                  <a:pt x="0" y="247"/>
                  <a:pt x="0" y="247"/>
                  <a:pt x="0" y="247"/>
                </a:cubicBezTo>
                <a:cubicBezTo>
                  <a:pt x="0" y="306"/>
                  <a:pt x="0" y="306"/>
                  <a:pt x="0" y="306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68"/>
                  <a:pt x="0" y="368"/>
                  <a:pt x="0" y="368"/>
                </a:cubicBezTo>
                <a:cubicBezTo>
                  <a:pt x="0" y="368"/>
                  <a:pt x="0" y="368"/>
                  <a:pt x="0" y="368"/>
                </a:cubicBezTo>
                <a:cubicBezTo>
                  <a:pt x="0" y="428"/>
                  <a:pt x="0" y="428"/>
                  <a:pt x="0" y="428"/>
                </a:cubicBezTo>
                <a:cubicBezTo>
                  <a:pt x="0" y="428"/>
                  <a:pt x="0" y="428"/>
                  <a:pt x="0" y="428"/>
                </a:cubicBezTo>
                <a:cubicBezTo>
                  <a:pt x="0" y="429"/>
                  <a:pt x="0" y="429"/>
                  <a:pt x="0" y="429"/>
                </a:cubicBezTo>
                <a:cubicBezTo>
                  <a:pt x="0" y="488"/>
                  <a:pt x="0" y="488"/>
                  <a:pt x="0" y="488"/>
                </a:cubicBezTo>
                <a:cubicBezTo>
                  <a:pt x="0" y="489"/>
                  <a:pt x="0" y="489"/>
                  <a:pt x="0" y="489"/>
                </a:cubicBezTo>
                <a:cubicBezTo>
                  <a:pt x="0" y="490"/>
                  <a:pt x="0" y="490"/>
                  <a:pt x="0" y="49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732"/>
                  <a:pt x="0" y="732"/>
                  <a:pt x="0" y="732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33"/>
                  <a:pt x="0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110" y="795"/>
                  <a:pt x="110" y="795"/>
                  <a:pt x="110" y="795"/>
                </a:cubicBezTo>
                <a:cubicBezTo>
                  <a:pt x="111" y="795"/>
                  <a:pt x="111" y="795"/>
                  <a:pt x="111" y="795"/>
                </a:cubicBezTo>
                <a:cubicBezTo>
                  <a:pt x="111" y="795"/>
                  <a:pt x="111" y="795"/>
                  <a:pt x="111" y="795"/>
                </a:cubicBezTo>
                <a:cubicBezTo>
                  <a:pt x="165" y="826"/>
                  <a:pt x="165" y="826"/>
                  <a:pt x="165" y="826"/>
                </a:cubicBezTo>
                <a:cubicBezTo>
                  <a:pt x="165" y="826"/>
                  <a:pt x="165" y="826"/>
                  <a:pt x="165" y="82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438" y="977"/>
                  <a:pt x="438" y="977"/>
                  <a:pt x="438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39" y="978"/>
                  <a:pt x="439" y="978"/>
                  <a:pt x="439" y="978"/>
                </a:cubicBezTo>
                <a:cubicBezTo>
                  <a:pt x="440" y="978"/>
                  <a:pt x="440" y="978"/>
                  <a:pt x="440" y="978"/>
                </a:cubicBezTo>
                <a:cubicBezTo>
                  <a:pt x="440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7"/>
                  <a:pt x="441" y="977"/>
                  <a:pt x="441" y="97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6" y="947"/>
                  <a:pt x="496" y="947"/>
                  <a:pt x="496" y="947"/>
                </a:cubicBezTo>
                <a:cubicBezTo>
                  <a:pt x="496" y="947"/>
                  <a:pt x="496" y="947"/>
                  <a:pt x="496" y="94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59" y="857"/>
                  <a:pt x="659" y="857"/>
                  <a:pt x="659" y="857"/>
                </a:cubicBezTo>
                <a:cubicBezTo>
                  <a:pt x="660" y="856"/>
                  <a:pt x="660" y="856"/>
                  <a:pt x="660" y="856"/>
                </a:cubicBezTo>
                <a:cubicBezTo>
                  <a:pt x="660" y="856"/>
                  <a:pt x="660" y="856"/>
                  <a:pt x="660" y="856"/>
                </a:cubicBezTo>
                <a:cubicBezTo>
                  <a:pt x="713" y="826"/>
                  <a:pt x="713" y="826"/>
                  <a:pt x="713" y="826"/>
                </a:cubicBezTo>
                <a:cubicBezTo>
                  <a:pt x="713" y="826"/>
                  <a:pt x="713" y="826"/>
                  <a:pt x="713" y="826"/>
                </a:cubicBezTo>
                <a:cubicBezTo>
                  <a:pt x="714" y="826"/>
                  <a:pt x="714" y="826"/>
                  <a:pt x="714" y="826"/>
                </a:cubicBezTo>
                <a:cubicBezTo>
                  <a:pt x="715" y="825"/>
                  <a:pt x="715" y="825"/>
                  <a:pt x="715" y="82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823" y="765"/>
                  <a:pt x="823" y="765"/>
                  <a:pt x="823" y="765"/>
                </a:cubicBezTo>
                <a:cubicBezTo>
                  <a:pt x="823" y="765"/>
                  <a:pt x="823" y="765"/>
                  <a:pt x="823" y="765"/>
                </a:cubicBezTo>
                <a:cubicBezTo>
                  <a:pt x="824" y="765"/>
                  <a:pt x="824" y="765"/>
                  <a:pt x="824" y="765"/>
                </a:cubicBezTo>
                <a:cubicBezTo>
                  <a:pt x="825" y="764"/>
                  <a:pt x="825" y="764"/>
                  <a:pt x="825" y="764"/>
                </a:cubicBezTo>
                <a:cubicBezTo>
                  <a:pt x="877" y="735"/>
                  <a:pt x="877" y="735"/>
                  <a:pt x="877" y="735"/>
                </a:cubicBezTo>
                <a:cubicBezTo>
                  <a:pt x="878" y="735"/>
                  <a:pt x="878" y="735"/>
                  <a:pt x="878" y="735"/>
                </a:cubicBezTo>
                <a:cubicBezTo>
                  <a:pt x="879" y="735"/>
                  <a:pt x="879" y="735"/>
                  <a:pt x="879" y="735"/>
                </a:cubicBezTo>
                <a:cubicBezTo>
                  <a:pt x="879" y="734"/>
                  <a:pt x="880" y="734"/>
                  <a:pt x="880" y="733"/>
                </a:cubicBezTo>
                <a:cubicBezTo>
                  <a:pt x="880" y="733"/>
                  <a:pt x="880" y="733"/>
                  <a:pt x="880" y="733"/>
                </a:cubicBezTo>
                <a:cubicBezTo>
                  <a:pt x="880" y="732"/>
                  <a:pt x="880" y="732"/>
                  <a:pt x="880" y="732"/>
                </a:cubicBezTo>
                <a:cubicBezTo>
                  <a:pt x="880" y="732"/>
                  <a:pt x="880" y="732"/>
                  <a:pt x="880" y="732"/>
                </a:cubicBezTo>
                <a:cubicBezTo>
                  <a:pt x="880" y="672"/>
                  <a:pt x="880" y="672"/>
                  <a:pt x="880" y="672"/>
                </a:cubicBezTo>
                <a:cubicBezTo>
                  <a:pt x="880" y="672"/>
                  <a:pt x="880" y="672"/>
                  <a:pt x="880" y="672"/>
                </a:cubicBezTo>
                <a:cubicBezTo>
                  <a:pt x="880" y="671"/>
                  <a:pt x="880" y="671"/>
                  <a:pt x="880" y="671"/>
                </a:cubicBezTo>
                <a:cubicBezTo>
                  <a:pt x="880" y="611"/>
                  <a:pt x="880" y="611"/>
                  <a:pt x="880" y="611"/>
                </a:cubicBezTo>
                <a:cubicBezTo>
                  <a:pt x="880" y="611"/>
                  <a:pt x="880" y="611"/>
                  <a:pt x="880" y="611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490"/>
                  <a:pt x="880" y="490"/>
                  <a:pt x="880" y="490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29"/>
                  <a:pt x="880" y="429"/>
                  <a:pt x="880" y="429"/>
                </a:cubicBezTo>
                <a:cubicBezTo>
                  <a:pt x="880" y="429"/>
                  <a:pt x="880" y="429"/>
                  <a:pt x="880" y="429"/>
                </a:cubicBezTo>
                <a:cubicBezTo>
                  <a:pt x="880" y="428"/>
                  <a:pt x="880" y="428"/>
                  <a:pt x="880" y="428"/>
                </a:cubicBezTo>
                <a:cubicBezTo>
                  <a:pt x="880" y="368"/>
                  <a:pt x="880" y="368"/>
                  <a:pt x="880" y="368"/>
                </a:cubicBezTo>
                <a:cubicBezTo>
                  <a:pt x="880" y="367"/>
                  <a:pt x="880" y="367"/>
                  <a:pt x="880" y="367"/>
                </a:cubicBezTo>
                <a:cubicBezTo>
                  <a:pt x="880" y="307"/>
                  <a:pt x="880" y="307"/>
                  <a:pt x="880" y="307"/>
                </a:cubicBezTo>
                <a:cubicBezTo>
                  <a:pt x="880" y="307"/>
                  <a:pt x="880" y="307"/>
                  <a:pt x="880" y="307"/>
                </a:cubicBezTo>
                <a:cubicBezTo>
                  <a:pt x="880" y="306"/>
                  <a:pt x="880" y="306"/>
                  <a:pt x="880" y="30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5"/>
                  <a:pt x="880" y="245"/>
                  <a:pt x="880" y="245"/>
                </a:cubicBezTo>
                <a:cubicBezTo>
                  <a:pt x="880" y="245"/>
                  <a:pt x="880" y="245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8" y="243"/>
                  <a:pt x="878" y="243"/>
                  <a:pt x="878" y="243"/>
                </a:cubicBezTo>
                <a:cubicBezTo>
                  <a:pt x="877" y="244"/>
                  <a:pt x="877" y="244"/>
                  <a:pt x="877" y="244"/>
                </a:cubicBezTo>
                <a:cubicBezTo>
                  <a:pt x="825" y="214"/>
                  <a:pt x="825" y="214"/>
                  <a:pt x="825" y="214"/>
                </a:cubicBezTo>
                <a:cubicBezTo>
                  <a:pt x="824" y="214"/>
                  <a:pt x="824" y="214"/>
                  <a:pt x="824" y="214"/>
                </a:cubicBezTo>
                <a:cubicBezTo>
                  <a:pt x="823" y="213"/>
                  <a:pt x="823" y="213"/>
                  <a:pt x="823" y="213"/>
                </a:cubicBezTo>
                <a:cubicBezTo>
                  <a:pt x="823" y="213"/>
                  <a:pt x="823" y="213"/>
                  <a:pt x="823" y="213"/>
                </a:cubicBezTo>
                <a:cubicBezTo>
                  <a:pt x="769" y="183"/>
                  <a:pt x="769" y="183"/>
                  <a:pt x="769" y="183"/>
                </a:cubicBezTo>
                <a:cubicBezTo>
                  <a:pt x="769" y="183"/>
                  <a:pt x="769" y="183"/>
                  <a:pt x="769" y="183"/>
                </a:cubicBezTo>
                <a:cubicBezTo>
                  <a:pt x="715" y="153"/>
                  <a:pt x="715" y="153"/>
                  <a:pt x="715" y="153"/>
                </a:cubicBezTo>
                <a:cubicBezTo>
                  <a:pt x="714" y="153"/>
                  <a:pt x="714" y="153"/>
                  <a:pt x="714" y="153"/>
                </a:cubicBezTo>
                <a:cubicBezTo>
                  <a:pt x="713" y="152"/>
                  <a:pt x="713" y="152"/>
                  <a:pt x="713" y="152"/>
                </a:cubicBezTo>
                <a:cubicBezTo>
                  <a:pt x="713" y="152"/>
                  <a:pt x="713" y="152"/>
                  <a:pt x="713" y="152"/>
                </a:cubicBezTo>
                <a:cubicBezTo>
                  <a:pt x="660" y="123"/>
                  <a:pt x="660" y="123"/>
                  <a:pt x="660" y="123"/>
                </a:cubicBezTo>
                <a:cubicBezTo>
                  <a:pt x="660" y="122"/>
                  <a:pt x="660" y="122"/>
                  <a:pt x="660" y="122"/>
                </a:cubicBezTo>
                <a:cubicBezTo>
                  <a:pt x="659" y="122"/>
                  <a:pt x="659" y="122"/>
                  <a:pt x="659" y="12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41" y="1"/>
                  <a:pt x="441" y="1"/>
                  <a:pt x="441" y="1"/>
                </a:cubicBezTo>
                <a:cubicBezTo>
                  <a:pt x="441" y="1"/>
                  <a:pt x="441" y="1"/>
                  <a:pt x="441" y="1"/>
                </a:cubicBezTo>
                <a:cubicBezTo>
                  <a:pt x="440" y="0"/>
                  <a:pt x="440" y="0"/>
                  <a:pt x="440" y="0"/>
                </a:cubicBezTo>
              </a:path>
            </a:pathLst>
          </a:custGeom>
          <a:solidFill>
            <a:srgbClr val="E3E1E5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6" name="Google Shape;626;p13"/>
          <p:cNvGrpSpPr/>
          <p:nvPr/>
        </p:nvGrpSpPr>
        <p:grpSpPr>
          <a:xfrm>
            <a:off x="3717367" y="1968500"/>
            <a:ext cx="263425" cy="266700"/>
            <a:chOff x="3501343" y="1968500"/>
            <a:chExt cx="263425" cy="266700"/>
          </a:xfrm>
        </p:grpSpPr>
        <p:sp>
          <p:nvSpPr>
            <p:cNvPr id="627" name="Google Shape;627;p13"/>
            <p:cNvSpPr/>
            <p:nvPr/>
          </p:nvSpPr>
          <p:spPr>
            <a:xfrm>
              <a:off x="3501343" y="1968500"/>
              <a:ext cx="492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3609293" y="1968500"/>
              <a:ext cx="492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714068" y="1968500"/>
              <a:ext cx="507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" name="Google Shape;630;p13"/>
          <p:cNvSpPr/>
          <p:nvPr/>
        </p:nvSpPr>
        <p:spPr>
          <a:xfrm>
            <a:off x="4796632" y="4448175"/>
            <a:ext cx="557213" cy="88900"/>
          </a:xfrm>
          <a:custGeom>
            <a:rect b="b" l="l" r="r" t="t"/>
            <a:pathLst>
              <a:path extrusionOk="0" h="56" w="351">
                <a:moveTo>
                  <a:pt x="233" y="0"/>
                </a:moveTo>
                <a:lnTo>
                  <a:pt x="176" y="38"/>
                </a:lnTo>
                <a:lnTo>
                  <a:pt x="119" y="0"/>
                </a:lnTo>
                <a:lnTo>
                  <a:pt x="62" y="38"/>
                </a:lnTo>
                <a:lnTo>
                  <a:pt x="8" y="3"/>
                </a:lnTo>
                <a:lnTo>
                  <a:pt x="0" y="15"/>
                </a:lnTo>
                <a:lnTo>
                  <a:pt x="62" y="56"/>
                </a:lnTo>
                <a:lnTo>
                  <a:pt x="119" y="16"/>
                </a:lnTo>
                <a:lnTo>
                  <a:pt x="176" y="56"/>
                </a:lnTo>
                <a:lnTo>
                  <a:pt x="233" y="16"/>
                </a:lnTo>
                <a:lnTo>
                  <a:pt x="289" y="56"/>
                </a:lnTo>
                <a:lnTo>
                  <a:pt x="351" y="15"/>
                </a:lnTo>
                <a:lnTo>
                  <a:pt x="343" y="3"/>
                </a:lnTo>
                <a:lnTo>
                  <a:pt x="289" y="38"/>
                </a:lnTo>
                <a:lnTo>
                  <a:pt x="233" y="0"/>
                </a:lnTo>
                <a:close/>
              </a:path>
            </a:pathLst>
          </a:custGeom>
          <a:solidFill>
            <a:srgbClr val="F7D3D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3"/>
          <p:cNvSpPr/>
          <p:nvPr/>
        </p:nvSpPr>
        <p:spPr>
          <a:xfrm>
            <a:off x="4796632" y="4448175"/>
            <a:ext cx="557213" cy="88900"/>
          </a:xfrm>
          <a:custGeom>
            <a:rect b="b" l="l" r="r" t="t"/>
            <a:pathLst>
              <a:path extrusionOk="0" h="56" w="351">
                <a:moveTo>
                  <a:pt x="233" y="0"/>
                </a:moveTo>
                <a:lnTo>
                  <a:pt x="176" y="38"/>
                </a:lnTo>
                <a:lnTo>
                  <a:pt x="119" y="0"/>
                </a:lnTo>
                <a:lnTo>
                  <a:pt x="62" y="38"/>
                </a:lnTo>
                <a:lnTo>
                  <a:pt x="8" y="3"/>
                </a:lnTo>
                <a:lnTo>
                  <a:pt x="0" y="15"/>
                </a:lnTo>
                <a:lnTo>
                  <a:pt x="62" y="56"/>
                </a:lnTo>
                <a:lnTo>
                  <a:pt x="119" y="16"/>
                </a:lnTo>
                <a:lnTo>
                  <a:pt x="176" y="56"/>
                </a:lnTo>
                <a:lnTo>
                  <a:pt x="233" y="16"/>
                </a:lnTo>
                <a:lnTo>
                  <a:pt x="289" y="56"/>
                </a:lnTo>
                <a:lnTo>
                  <a:pt x="351" y="15"/>
                </a:lnTo>
                <a:lnTo>
                  <a:pt x="343" y="3"/>
                </a:lnTo>
                <a:lnTo>
                  <a:pt x="289" y="38"/>
                </a:lnTo>
                <a:lnTo>
                  <a:pt x="233" y="0"/>
                </a:lnTo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2" name="Google Shape;632;p13"/>
          <p:cNvGrpSpPr/>
          <p:nvPr/>
        </p:nvGrpSpPr>
        <p:grpSpPr>
          <a:xfrm>
            <a:off x="164468" y="4645794"/>
            <a:ext cx="3252788" cy="2131577"/>
            <a:chOff x="426245" y="4443848"/>
            <a:chExt cx="3252788" cy="2131577"/>
          </a:xfrm>
        </p:grpSpPr>
        <p:grpSp>
          <p:nvGrpSpPr>
            <p:cNvPr id="633" name="Google Shape;633;p13"/>
            <p:cNvGrpSpPr/>
            <p:nvPr/>
          </p:nvGrpSpPr>
          <p:grpSpPr>
            <a:xfrm>
              <a:off x="1777207" y="6142038"/>
              <a:ext cx="590550" cy="381000"/>
              <a:chOff x="1777207" y="6142038"/>
              <a:chExt cx="590550" cy="381000"/>
            </a:xfrm>
          </p:grpSpPr>
          <p:sp>
            <p:nvSpPr>
              <p:cNvPr id="634" name="Google Shape;634;p13"/>
              <p:cNvSpPr/>
              <p:nvPr/>
            </p:nvSpPr>
            <p:spPr>
              <a:xfrm>
                <a:off x="1801020" y="6156325"/>
                <a:ext cx="393700" cy="366713"/>
              </a:xfrm>
              <a:custGeom>
                <a:rect b="b" l="l" r="r" t="t"/>
                <a:pathLst>
                  <a:path extrusionOk="0" h="150" w="161">
                    <a:moveTo>
                      <a:pt x="150" y="0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16" y="150"/>
                      <a:pt x="16" y="150"/>
                      <a:pt x="16" y="150"/>
                    </a:cubicBezTo>
                    <a:cubicBezTo>
                      <a:pt x="161" y="5"/>
                      <a:pt x="161" y="5"/>
                      <a:pt x="161" y="5"/>
                    </a:cubicBezTo>
                    <a:cubicBezTo>
                      <a:pt x="158" y="3"/>
                      <a:pt x="154" y="1"/>
                      <a:pt x="150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13"/>
              <p:cNvSpPr/>
              <p:nvPr/>
            </p:nvSpPr>
            <p:spPr>
              <a:xfrm>
                <a:off x="2131220" y="6313488"/>
                <a:ext cx="219075" cy="209550"/>
              </a:xfrm>
              <a:custGeom>
                <a:rect b="b" l="l" r="r" t="t"/>
                <a:pathLst>
                  <a:path extrusionOk="0" h="86" w="90">
                    <a:moveTo>
                      <a:pt x="86" y="0"/>
                    </a:moveTo>
                    <a:cubicBezTo>
                      <a:pt x="0" y="86"/>
                      <a:pt x="0" y="86"/>
                      <a:pt x="0" y="86"/>
                    </a:cubicBezTo>
                    <a:cubicBezTo>
                      <a:pt x="16" y="86"/>
                      <a:pt x="16" y="86"/>
                      <a:pt x="16" y="86"/>
                    </a:cubicBezTo>
                    <a:cubicBezTo>
                      <a:pt x="90" y="11"/>
                      <a:pt x="90" y="11"/>
                      <a:pt x="90" y="11"/>
                    </a:cubicBezTo>
                    <a:cubicBezTo>
                      <a:pt x="89" y="7"/>
                      <a:pt x="87" y="4"/>
                      <a:pt x="86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13"/>
              <p:cNvSpPr/>
              <p:nvPr/>
            </p:nvSpPr>
            <p:spPr>
              <a:xfrm>
                <a:off x="1867695" y="6176963"/>
                <a:ext cx="368300" cy="346075"/>
              </a:xfrm>
              <a:custGeom>
                <a:rect b="b" l="l" r="r" t="t"/>
                <a:pathLst>
                  <a:path extrusionOk="0" h="142" w="151">
                    <a:moveTo>
                      <a:pt x="142" y="0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16" y="142"/>
                      <a:pt x="16" y="142"/>
                      <a:pt x="16" y="142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48" y="4"/>
                      <a:pt x="145" y="2"/>
                      <a:pt x="142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1932782" y="6203950"/>
                <a:ext cx="339725" cy="319088"/>
              </a:xfrm>
              <a:custGeom>
                <a:rect b="b" l="l" r="r" t="t"/>
                <a:pathLst>
                  <a:path extrusionOk="0" h="131" w="139">
                    <a:moveTo>
                      <a:pt x="131" y="0"/>
                    </a:moveTo>
                    <a:cubicBezTo>
                      <a:pt x="0" y="131"/>
                      <a:pt x="0" y="131"/>
                      <a:pt x="0" y="131"/>
                    </a:cubicBezTo>
                    <a:cubicBezTo>
                      <a:pt x="16" y="131"/>
                      <a:pt x="16" y="131"/>
                      <a:pt x="16" y="131"/>
                    </a:cubicBezTo>
                    <a:cubicBezTo>
                      <a:pt x="139" y="7"/>
                      <a:pt x="139" y="7"/>
                      <a:pt x="139" y="7"/>
                    </a:cubicBezTo>
                    <a:cubicBezTo>
                      <a:pt x="137" y="5"/>
                      <a:pt x="134" y="2"/>
                      <a:pt x="131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1999457" y="6235700"/>
                <a:ext cx="304800" cy="287338"/>
              </a:xfrm>
              <a:custGeom>
                <a:rect b="b" l="l" r="r" t="t"/>
                <a:pathLst>
                  <a:path extrusionOk="0" h="118" w="125">
                    <a:moveTo>
                      <a:pt x="118" y="0"/>
                    </a:moveTo>
                    <a:cubicBezTo>
                      <a:pt x="0" y="118"/>
                      <a:pt x="0" y="118"/>
                      <a:pt x="0" y="118"/>
                    </a:cubicBezTo>
                    <a:cubicBezTo>
                      <a:pt x="16" y="118"/>
                      <a:pt x="16" y="118"/>
                      <a:pt x="16" y="11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3" y="5"/>
                      <a:pt x="121" y="3"/>
                      <a:pt x="11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13"/>
              <p:cNvSpPr/>
              <p:nvPr/>
            </p:nvSpPr>
            <p:spPr>
              <a:xfrm>
                <a:off x="2196307" y="6362700"/>
                <a:ext cx="166688" cy="160338"/>
              </a:xfrm>
              <a:custGeom>
                <a:rect b="b" l="l" r="r" t="t"/>
                <a:pathLst>
                  <a:path extrusionOk="0" h="66" w="68">
                    <a:moveTo>
                      <a:pt x="66" y="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8"/>
                      <a:pt x="67" y="4"/>
                      <a:pt x="66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2262982" y="6418263"/>
                <a:ext cx="104775" cy="104775"/>
              </a:xfrm>
              <a:custGeom>
                <a:rect b="b" l="l" r="r" t="t"/>
                <a:pathLst>
                  <a:path extrusionOk="0" h="43" w="43">
                    <a:moveTo>
                      <a:pt x="42" y="0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3" y="13"/>
                      <a:pt x="43" y="10"/>
                      <a:pt x="43" y="7"/>
                    </a:cubicBezTo>
                    <a:cubicBezTo>
                      <a:pt x="43" y="5"/>
                      <a:pt x="43" y="3"/>
                      <a:pt x="42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13"/>
              <p:cNvSpPr/>
              <p:nvPr/>
            </p:nvSpPr>
            <p:spPr>
              <a:xfrm>
                <a:off x="1777207" y="6142038"/>
                <a:ext cx="312738" cy="312738"/>
              </a:xfrm>
              <a:custGeom>
                <a:rect b="b" l="l" r="r" t="t"/>
                <a:pathLst>
                  <a:path extrusionOk="0" h="128" w="128">
                    <a:moveTo>
                      <a:pt x="121" y="0"/>
                    </a:moveTo>
                    <a:cubicBezTo>
                      <a:pt x="118" y="0"/>
                      <a:pt x="115" y="0"/>
                      <a:pt x="112" y="0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5"/>
                      <a:pt x="0" y="118"/>
                      <a:pt x="0" y="120"/>
                    </a:cubicBezTo>
                    <a:cubicBezTo>
                      <a:pt x="0" y="123"/>
                      <a:pt x="0" y="125"/>
                      <a:pt x="0" y="128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1826420" y="6188075"/>
                <a:ext cx="84138" cy="88900"/>
              </a:xfrm>
              <a:custGeom>
                <a:rect b="b" l="l" r="r" t="t"/>
                <a:pathLst>
                  <a:path extrusionOk="0" h="36" w="35">
                    <a:moveTo>
                      <a:pt x="35" y="0"/>
                    </a:moveTo>
                    <a:cubicBezTo>
                      <a:pt x="21" y="9"/>
                      <a:pt x="9" y="21"/>
                      <a:pt x="0" y="36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1781970" y="6145213"/>
                <a:ext cx="239713" cy="239713"/>
              </a:xfrm>
              <a:custGeom>
                <a:rect b="b" l="l" r="r" t="t"/>
                <a:pathLst>
                  <a:path extrusionOk="0" h="98" w="98">
                    <a:moveTo>
                      <a:pt x="98" y="0"/>
                    </a:moveTo>
                    <a:cubicBezTo>
                      <a:pt x="90" y="2"/>
                      <a:pt x="83" y="4"/>
                      <a:pt x="76" y="6"/>
                    </a:cubicBezTo>
                    <a:cubicBezTo>
                      <a:pt x="6" y="76"/>
                      <a:pt x="6" y="76"/>
                      <a:pt x="6" y="76"/>
                    </a:cubicBezTo>
                    <a:cubicBezTo>
                      <a:pt x="3" y="83"/>
                      <a:pt x="1" y="91"/>
                      <a:pt x="0" y="98"/>
                    </a:cubicBezTo>
                    <a:cubicBezTo>
                      <a:pt x="98" y="0"/>
                      <a:pt x="98" y="0"/>
                      <a:pt x="9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2328070" y="6489700"/>
                <a:ext cx="34925" cy="33338"/>
              </a:xfrm>
              <a:custGeom>
                <a:rect b="b" l="l" r="r" t="t"/>
                <a:pathLst>
                  <a:path extrusionOk="0" h="14" w="14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2" y="9"/>
                      <a:pt x="13" y="5"/>
                      <a:pt x="14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1778795" y="6145213"/>
                <a:ext cx="366713" cy="366713"/>
              </a:xfrm>
              <a:custGeom>
                <a:rect b="b" l="l" r="r" t="t"/>
                <a:pathLst>
                  <a:path extrusionOk="0" h="150" w="150">
                    <a:moveTo>
                      <a:pt x="137" y="0"/>
                    </a:moveTo>
                    <a:cubicBezTo>
                      <a:pt x="0" y="137"/>
                      <a:pt x="0" y="137"/>
                      <a:pt x="0" y="137"/>
                    </a:cubicBezTo>
                    <a:cubicBezTo>
                      <a:pt x="1" y="141"/>
                      <a:pt x="2" y="146"/>
                      <a:pt x="3" y="150"/>
                    </a:cubicBezTo>
                    <a:cubicBezTo>
                      <a:pt x="150" y="2"/>
                      <a:pt x="150" y="2"/>
                      <a:pt x="150" y="2"/>
                    </a:cubicBezTo>
                    <a:cubicBezTo>
                      <a:pt x="146" y="1"/>
                      <a:pt x="142" y="0"/>
                      <a:pt x="137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13"/>
              <p:cNvSpPr/>
              <p:nvPr/>
            </p:nvSpPr>
            <p:spPr>
              <a:xfrm>
                <a:off x="2064545" y="6272213"/>
                <a:ext cx="266700" cy="250825"/>
              </a:xfrm>
              <a:custGeom>
                <a:rect b="b" l="l" r="r" t="t"/>
                <a:pathLst>
                  <a:path extrusionOk="0" h="103" w="109">
                    <a:moveTo>
                      <a:pt x="103" y="0"/>
                    </a:moveTo>
                    <a:cubicBezTo>
                      <a:pt x="0" y="103"/>
                      <a:pt x="0" y="103"/>
                      <a:pt x="0" y="103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109" y="10"/>
                      <a:pt x="109" y="10"/>
                      <a:pt x="109" y="10"/>
                    </a:cubicBezTo>
                    <a:cubicBezTo>
                      <a:pt x="107" y="6"/>
                      <a:pt x="105" y="3"/>
                      <a:pt x="103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47" name="Google Shape;647;p13"/>
            <p:cNvSpPr/>
            <p:nvPr/>
          </p:nvSpPr>
          <p:spPr>
            <a:xfrm>
              <a:off x="426245" y="5067300"/>
              <a:ext cx="1350962" cy="1455737"/>
            </a:xfrm>
            <a:custGeom>
              <a:rect b="b" l="l" r="r" t="t"/>
              <a:pathLst>
                <a:path extrusionOk="0" h="596" w="553">
                  <a:moveTo>
                    <a:pt x="553" y="334"/>
                  </a:moveTo>
                  <a:cubicBezTo>
                    <a:pt x="552" y="323"/>
                    <a:pt x="551" y="311"/>
                    <a:pt x="550" y="300"/>
                  </a:cubicBezTo>
                  <a:cubicBezTo>
                    <a:pt x="548" y="289"/>
                    <a:pt x="546" y="278"/>
                    <a:pt x="543" y="268"/>
                  </a:cubicBezTo>
                  <a:cubicBezTo>
                    <a:pt x="524" y="188"/>
                    <a:pt x="478" y="119"/>
                    <a:pt x="414" y="71"/>
                  </a:cubicBezTo>
                  <a:cubicBezTo>
                    <a:pt x="414" y="70"/>
                    <a:pt x="413" y="69"/>
                    <a:pt x="412" y="69"/>
                  </a:cubicBezTo>
                  <a:cubicBezTo>
                    <a:pt x="405" y="64"/>
                    <a:pt x="398" y="59"/>
                    <a:pt x="391" y="54"/>
                  </a:cubicBezTo>
                  <a:cubicBezTo>
                    <a:pt x="390" y="54"/>
                    <a:pt x="389" y="53"/>
                    <a:pt x="388" y="53"/>
                  </a:cubicBezTo>
                  <a:cubicBezTo>
                    <a:pt x="335" y="19"/>
                    <a:pt x="272" y="0"/>
                    <a:pt x="204" y="0"/>
                  </a:cubicBezTo>
                  <a:cubicBezTo>
                    <a:pt x="128" y="0"/>
                    <a:pt x="57" y="25"/>
                    <a:pt x="0" y="66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451" y="596"/>
                    <a:pt x="451" y="596"/>
                    <a:pt x="451" y="596"/>
                  </a:cubicBezTo>
                  <a:cubicBezTo>
                    <a:pt x="495" y="552"/>
                    <a:pt x="527" y="496"/>
                    <a:pt x="543" y="434"/>
                  </a:cubicBezTo>
                  <a:cubicBezTo>
                    <a:pt x="549" y="407"/>
                    <a:pt x="553" y="378"/>
                    <a:pt x="553" y="349"/>
                  </a:cubicBezTo>
                  <a:cubicBezTo>
                    <a:pt x="553" y="344"/>
                    <a:pt x="553" y="339"/>
                    <a:pt x="553" y="334"/>
                  </a:cubicBezTo>
                </a:path>
              </a:pathLst>
            </a:custGeom>
            <a:solidFill>
              <a:srgbClr val="D9718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1674020" y="4994275"/>
              <a:ext cx="569913" cy="584200"/>
            </a:xfrm>
            <a:custGeom>
              <a:rect b="b" l="l" r="r" t="t"/>
              <a:pathLst>
                <a:path extrusionOk="0" h="239" w="233">
                  <a:moveTo>
                    <a:pt x="233" y="19"/>
                  </a:moveTo>
                  <a:cubicBezTo>
                    <a:pt x="214" y="0"/>
                    <a:pt x="214" y="0"/>
                    <a:pt x="214" y="0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5" y="221"/>
                    <a:pt x="9" y="230"/>
                    <a:pt x="13" y="239"/>
                  </a:cubicBezTo>
                  <a:lnTo>
                    <a:pt x="233" y="19"/>
                  </a:lnTo>
                  <a:close/>
                </a:path>
              </a:pathLst>
            </a:custGeom>
            <a:solidFill>
              <a:srgbClr val="D9718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1132682" y="5514975"/>
              <a:ext cx="573088" cy="590550"/>
            </a:xfrm>
            <a:custGeom>
              <a:rect b="b" l="l" r="r" t="t"/>
              <a:pathLst>
                <a:path extrusionOk="0" h="242" w="235">
                  <a:moveTo>
                    <a:pt x="0" y="223"/>
                  </a:moveTo>
                  <a:cubicBezTo>
                    <a:pt x="19" y="242"/>
                    <a:pt x="19" y="242"/>
                    <a:pt x="19" y="242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1" y="17"/>
                    <a:pt x="227" y="8"/>
                    <a:pt x="222" y="0"/>
                  </a:cubicBezTo>
                  <a:cubicBezTo>
                    <a:pt x="137" y="85"/>
                    <a:pt x="137" y="85"/>
                    <a:pt x="137" y="85"/>
                  </a:cubicBezTo>
                  <a:lnTo>
                    <a:pt x="0" y="223"/>
                  </a:lnTo>
                  <a:close/>
                </a:path>
              </a:pathLst>
            </a:cu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1732757" y="5262563"/>
              <a:ext cx="488950" cy="560388"/>
            </a:xfrm>
            <a:custGeom>
              <a:rect b="b" l="l" r="r" t="t"/>
              <a:pathLst>
                <a:path extrusionOk="0" h="229" w="200">
                  <a:moveTo>
                    <a:pt x="155" y="0"/>
                  </a:moveTo>
                  <a:cubicBezTo>
                    <a:pt x="0" y="156"/>
                    <a:pt x="0" y="156"/>
                    <a:pt x="0" y="156"/>
                  </a:cubicBezTo>
                  <a:cubicBezTo>
                    <a:pt x="3" y="167"/>
                    <a:pt x="7" y="177"/>
                    <a:pt x="9" y="188"/>
                  </a:cubicBezTo>
                  <a:cubicBezTo>
                    <a:pt x="12" y="199"/>
                    <a:pt x="14" y="210"/>
                    <a:pt x="15" y="220"/>
                  </a:cubicBezTo>
                  <a:cubicBezTo>
                    <a:pt x="16" y="223"/>
                    <a:pt x="16" y="226"/>
                    <a:pt x="16" y="229"/>
                  </a:cubicBezTo>
                  <a:cubicBezTo>
                    <a:pt x="200" y="45"/>
                    <a:pt x="200" y="45"/>
                    <a:pt x="200" y="45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DE829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1046957" y="5643563"/>
              <a:ext cx="725488" cy="793750"/>
            </a:xfrm>
            <a:custGeom>
              <a:rect b="b" l="l" r="r" t="t"/>
              <a:pathLst>
                <a:path extrusionOk="0" h="325" w="297">
                  <a:moveTo>
                    <a:pt x="290" y="32"/>
                  </a:moveTo>
                  <a:cubicBezTo>
                    <a:pt x="288" y="21"/>
                    <a:pt x="284" y="11"/>
                    <a:pt x="281" y="0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45" y="325"/>
                    <a:pt x="45" y="325"/>
                    <a:pt x="45" y="325"/>
                  </a:cubicBezTo>
                  <a:cubicBezTo>
                    <a:pt x="171" y="198"/>
                    <a:pt x="171" y="198"/>
                    <a:pt x="171" y="198"/>
                  </a:cubicBezTo>
                  <a:cubicBezTo>
                    <a:pt x="297" y="73"/>
                    <a:pt x="297" y="73"/>
                    <a:pt x="297" y="73"/>
                  </a:cubicBezTo>
                  <a:cubicBezTo>
                    <a:pt x="297" y="70"/>
                    <a:pt x="297" y="67"/>
                    <a:pt x="296" y="64"/>
                  </a:cubicBezTo>
                  <a:cubicBezTo>
                    <a:pt x="295" y="54"/>
                    <a:pt x="293" y="43"/>
                    <a:pt x="290" y="32"/>
                  </a:cubicBezTo>
                  <a:close/>
                </a:path>
              </a:pathLst>
            </a:cu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1427723" y="4991536"/>
              <a:ext cx="252413" cy="250825"/>
            </a:xfrm>
            <a:custGeom>
              <a:rect b="b" l="l" r="r" t="t"/>
              <a:pathLst>
                <a:path extrusionOk="0" h="103" w="103">
                  <a:moveTo>
                    <a:pt x="101" y="0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1" y="102"/>
                    <a:pt x="1" y="102"/>
                    <a:pt x="2" y="103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1" y="0"/>
                    <a:pt x="101" y="0"/>
                    <a:pt x="101" y="0"/>
                  </a:cubicBezTo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1372160" y="4443848"/>
              <a:ext cx="758825" cy="757238"/>
            </a:xfrm>
            <a:custGeom>
              <a:rect b="b" l="l" r="r" t="t"/>
              <a:pathLst>
                <a:path extrusionOk="0" h="310" w="311">
                  <a:moveTo>
                    <a:pt x="309" y="0"/>
                  </a:moveTo>
                  <a:cubicBezTo>
                    <a:pt x="81" y="227"/>
                    <a:pt x="81" y="227"/>
                    <a:pt x="81" y="227"/>
                  </a:cubicBezTo>
                  <a:cubicBezTo>
                    <a:pt x="79" y="226"/>
                    <a:pt x="77" y="225"/>
                    <a:pt x="74" y="225"/>
                  </a:cubicBezTo>
                  <a:cubicBezTo>
                    <a:pt x="67" y="225"/>
                    <a:pt x="62" y="230"/>
                    <a:pt x="62" y="237"/>
                  </a:cubicBezTo>
                  <a:cubicBezTo>
                    <a:pt x="62" y="240"/>
                    <a:pt x="63" y="242"/>
                    <a:pt x="64" y="244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" y="309"/>
                    <a:pt x="2" y="309"/>
                    <a:pt x="3" y="310"/>
                  </a:cubicBezTo>
                  <a:cubicBezTo>
                    <a:pt x="66" y="246"/>
                    <a:pt x="66" y="246"/>
                    <a:pt x="66" y="246"/>
                  </a:cubicBezTo>
                  <a:cubicBezTo>
                    <a:pt x="68" y="248"/>
                    <a:pt x="71" y="249"/>
                    <a:pt x="74" y="249"/>
                  </a:cubicBezTo>
                  <a:cubicBezTo>
                    <a:pt x="81" y="249"/>
                    <a:pt x="86" y="244"/>
                    <a:pt x="86" y="237"/>
                  </a:cubicBezTo>
                  <a:cubicBezTo>
                    <a:pt x="86" y="234"/>
                    <a:pt x="85" y="231"/>
                    <a:pt x="83" y="229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309" y="0"/>
                    <a:pt x="309" y="0"/>
                    <a:pt x="309" y="0"/>
                  </a:cubicBezTo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2443957" y="5487988"/>
              <a:ext cx="1090613" cy="1087438"/>
            </a:xfrm>
            <a:custGeom>
              <a:rect b="b" l="l" r="r" t="t"/>
              <a:pathLst>
                <a:path extrusionOk="0" h="445" w="447">
                  <a:moveTo>
                    <a:pt x="445" y="0"/>
                  </a:moveTo>
                  <a:cubicBezTo>
                    <a:pt x="112" y="333"/>
                    <a:pt x="112" y="333"/>
                    <a:pt x="112" y="333"/>
                  </a:cubicBezTo>
                  <a:cubicBezTo>
                    <a:pt x="112" y="333"/>
                    <a:pt x="111" y="333"/>
                    <a:pt x="111" y="333"/>
                  </a:cubicBezTo>
                  <a:cubicBezTo>
                    <a:pt x="108" y="333"/>
                    <a:pt x="106" y="335"/>
                    <a:pt x="106" y="337"/>
                  </a:cubicBezTo>
                  <a:cubicBezTo>
                    <a:pt x="106" y="338"/>
                    <a:pt x="107" y="338"/>
                    <a:pt x="107" y="338"/>
                  </a:cubicBezTo>
                  <a:cubicBezTo>
                    <a:pt x="88" y="357"/>
                    <a:pt x="88" y="357"/>
                    <a:pt x="88" y="357"/>
                  </a:cubicBezTo>
                  <a:cubicBezTo>
                    <a:pt x="86" y="357"/>
                    <a:pt x="84" y="356"/>
                    <a:pt x="83" y="356"/>
                  </a:cubicBezTo>
                  <a:cubicBezTo>
                    <a:pt x="77" y="356"/>
                    <a:pt x="73" y="360"/>
                    <a:pt x="73" y="365"/>
                  </a:cubicBezTo>
                  <a:cubicBezTo>
                    <a:pt x="73" y="367"/>
                    <a:pt x="74" y="369"/>
                    <a:pt x="75" y="370"/>
                  </a:cubicBezTo>
                  <a:cubicBezTo>
                    <a:pt x="0" y="445"/>
                    <a:pt x="0" y="445"/>
                    <a:pt x="0" y="445"/>
                  </a:cubicBezTo>
                  <a:cubicBezTo>
                    <a:pt x="4" y="445"/>
                    <a:pt x="4" y="445"/>
                    <a:pt x="4" y="445"/>
                  </a:cubicBezTo>
                  <a:cubicBezTo>
                    <a:pt x="77" y="373"/>
                    <a:pt x="77" y="373"/>
                    <a:pt x="77" y="373"/>
                  </a:cubicBezTo>
                  <a:cubicBezTo>
                    <a:pt x="78" y="374"/>
                    <a:pt x="80" y="375"/>
                    <a:pt x="83" y="375"/>
                  </a:cubicBezTo>
                  <a:cubicBezTo>
                    <a:pt x="88" y="375"/>
                    <a:pt x="92" y="371"/>
                    <a:pt x="92" y="365"/>
                  </a:cubicBezTo>
                  <a:cubicBezTo>
                    <a:pt x="92" y="363"/>
                    <a:pt x="91" y="361"/>
                    <a:pt x="90" y="359"/>
                  </a:cubicBezTo>
                  <a:cubicBezTo>
                    <a:pt x="108" y="341"/>
                    <a:pt x="108" y="341"/>
                    <a:pt x="108" y="341"/>
                  </a:cubicBezTo>
                  <a:cubicBezTo>
                    <a:pt x="109" y="341"/>
                    <a:pt x="110" y="342"/>
                    <a:pt x="111" y="342"/>
                  </a:cubicBezTo>
                  <a:cubicBezTo>
                    <a:pt x="113" y="342"/>
                    <a:pt x="115" y="340"/>
                    <a:pt x="115" y="337"/>
                  </a:cubicBezTo>
                  <a:cubicBezTo>
                    <a:pt x="115" y="336"/>
                    <a:pt x="115" y="335"/>
                    <a:pt x="115" y="335"/>
                  </a:cubicBezTo>
                  <a:cubicBezTo>
                    <a:pt x="447" y="2"/>
                    <a:pt x="447" y="2"/>
                    <a:pt x="447" y="2"/>
                  </a:cubicBezTo>
                  <a:cubicBezTo>
                    <a:pt x="445" y="0"/>
                    <a:pt x="445" y="0"/>
                    <a:pt x="445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2870995" y="4718050"/>
              <a:ext cx="808038" cy="806450"/>
            </a:xfrm>
            <a:custGeom>
              <a:rect b="b" l="l" r="r" t="t"/>
              <a:pathLst>
                <a:path extrusionOk="0" h="330" w="331">
                  <a:moveTo>
                    <a:pt x="325" y="0"/>
                  </a:moveTo>
                  <a:cubicBezTo>
                    <a:pt x="322" y="0"/>
                    <a:pt x="320" y="2"/>
                    <a:pt x="320" y="5"/>
                  </a:cubicBezTo>
                  <a:cubicBezTo>
                    <a:pt x="320" y="6"/>
                    <a:pt x="320" y="7"/>
                    <a:pt x="321" y="8"/>
                  </a:cubicBezTo>
                  <a:cubicBezTo>
                    <a:pt x="283" y="46"/>
                    <a:pt x="283" y="46"/>
                    <a:pt x="283" y="46"/>
                  </a:cubicBezTo>
                  <a:cubicBezTo>
                    <a:pt x="281" y="44"/>
                    <a:pt x="278" y="43"/>
                    <a:pt x="275" y="43"/>
                  </a:cubicBezTo>
                  <a:cubicBezTo>
                    <a:pt x="269" y="43"/>
                    <a:pt x="263" y="49"/>
                    <a:pt x="263" y="55"/>
                  </a:cubicBezTo>
                  <a:cubicBezTo>
                    <a:pt x="263" y="58"/>
                    <a:pt x="264" y="61"/>
                    <a:pt x="266" y="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" y="330"/>
                    <a:pt x="2" y="330"/>
                    <a:pt x="2" y="330"/>
                  </a:cubicBezTo>
                  <a:cubicBezTo>
                    <a:pt x="268" y="65"/>
                    <a:pt x="268" y="65"/>
                    <a:pt x="268" y="65"/>
                  </a:cubicBezTo>
                  <a:cubicBezTo>
                    <a:pt x="270" y="67"/>
                    <a:pt x="272" y="68"/>
                    <a:pt x="275" y="68"/>
                  </a:cubicBezTo>
                  <a:cubicBezTo>
                    <a:pt x="282" y="68"/>
                    <a:pt x="288" y="62"/>
                    <a:pt x="288" y="55"/>
                  </a:cubicBezTo>
                  <a:cubicBezTo>
                    <a:pt x="288" y="53"/>
                    <a:pt x="287" y="50"/>
                    <a:pt x="285" y="48"/>
                  </a:cubicBezTo>
                  <a:cubicBezTo>
                    <a:pt x="323" y="10"/>
                    <a:pt x="323" y="10"/>
                    <a:pt x="323" y="10"/>
                  </a:cubicBezTo>
                  <a:cubicBezTo>
                    <a:pt x="323" y="11"/>
                    <a:pt x="324" y="11"/>
                    <a:pt x="325" y="11"/>
                  </a:cubicBezTo>
                  <a:cubicBezTo>
                    <a:pt x="329" y="11"/>
                    <a:pt x="331" y="8"/>
                    <a:pt x="331" y="5"/>
                  </a:cubicBezTo>
                  <a:cubicBezTo>
                    <a:pt x="331" y="2"/>
                    <a:pt x="329" y="0"/>
                    <a:pt x="325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916782" y="5235575"/>
              <a:ext cx="520700" cy="520700"/>
            </a:xfrm>
            <a:custGeom>
              <a:rect b="b" l="l" r="r" t="t"/>
              <a:pathLst>
                <a:path extrusionOk="0" h="213" w="213">
                  <a:moveTo>
                    <a:pt x="211" y="0"/>
                  </a:moveTo>
                  <a:cubicBezTo>
                    <a:pt x="122" y="89"/>
                    <a:pt x="122" y="89"/>
                    <a:pt x="122" y="89"/>
                  </a:cubicBezTo>
                  <a:cubicBezTo>
                    <a:pt x="120" y="88"/>
                    <a:pt x="119" y="87"/>
                    <a:pt x="117" y="87"/>
                  </a:cubicBezTo>
                  <a:cubicBezTo>
                    <a:pt x="111" y="87"/>
                    <a:pt x="107" y="91"/>
                    <a:pt x="107" y="96"/>
                  </a:cubicBezTo>
                  <a:cubicBezTo>
                    <a:pt x="107" y="98"/>
                    <a:pt x="108" y="100"/>
                    <a:pt x="109" y="102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0" y="143"/>
                    <a:pt x="54" y="140"/>
                    <a:pt x="48" y="140"/>
                  </a:cubicBezTo>
                  <a:cubicBezTo>
                    <a:pt x="34" y="140"/>
                    <a:pt x="23" y="151"/>
                    <a:pt x="23" y="165"/>
                  </a:cubicBezTo>
                  <a:cubicBezTo>
                    <a:pt x="23" y="171"/>
                    <a:pt x="26" y="177"/>
                    <a:pt x="30" y="181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2" y="213"/>
                    <a:pt x="2" y="213"/>
                    <a:pt x="2" y="21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6" y="187"/>
                    <a:pt x="42" y="189"/>
                    <a:pt x="48" y="189"/>
                  </a:cubicBezTo>
                  <a:cubicBezTo>
                    <a:pt x="62" y="189"/>
                    <a:pt x="72" y="178"/>
                    <a:pt x="72" y="165"/>
                  </a:cubicBezTo>
                  <a:cubicBezTo>
                    <a:pt x="72" y="159"/>
                    <a:pt x="70" y="153"/>
                    <a:pt x="66" y="149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3" y="105"/>
                    <a:pt x="115" y="106"/>
                    <a:pt x="117" y="106"/>
                  </a:cubicBezTo>
                  <a:cubicBezTo>
                    <a:pt x="122" y="106"/>
                    <a:pt x="126" y="101"/>
                    <a:pt x="126" y="96"/>
                  </a:cubicBezTo>
                  <a:cubicBezTo>
                    <a:pt x="126" y="94"/>
                    <a:pt x="125" y="92"/>
                    <a:pt x="124" y="91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1"/>
                    <a:pt x="212" y="0"/>
                    <a:pt x="211" y="0"/>
                  </a:cubicBezTo>
                  <a:cubicBezTo>
                    <a:pt x="211" y="0"/>
                    <a:pt x="211" y="0"/>
                    <a:pt x="211" y="0"/>
                  </a:cubicBezTo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7" name="Google Shape;657;p13"/>
          <p:cNvSpPr/>
          <p:nvPr/>
        </p:nvSpPr>
        <p:spPr>
          <a:xfrm>
            <a:off x="146374" y="152400"/>
            <a:ext cx="9683400" cy="6580500"/>
          </a:xfrm>
          <a:prstGeom prst="rect">
            <a:avLst/>
          </a:prstGeom>
          <a:noFill/>
          <a:ln cap="flat" cmpd="sng" w="38100">
            <a:solidFill>
              <a:srgbClr val="D97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8" name="Google Shape;65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49660" y="6129300"/>
            <a:ext cx="1011852" cy="40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-02 제목 슬라이드">
  <p:cSld name="C-02 제목 슬라이드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4"/>
          <p:cNvSpPr/>
          <p:nvPr/>
        </p:nvSpPr>
        <p:spPr>
          <a:xfrm>
            <a:off x="5305809" y="-65113"/>
            <a:ext cx="14288" cy="3175"/>
          </a:xfrm>
          <a:custGeom>
            <a:rect b="b" l="l" r="r" t="t"/>
            <a:pathLst>
              <a:path extrusionOk="0" h="1" w="6">
                <a:moveTo>
                  <a:pt x="3" y="0"/>
                </a:moveTo>
                <a:cubicBezTo>
                  <a:pt x="2" y="0"/>
                  <a:pt x="1" y="1"/>
                  <a:pt x="0" y="1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4" y="0"/>
                  <a:pt x="3" y="0"/>
                </a:cubicBez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14"/>
          <p:cNvSpPr/>
          <p:nvPr/>
        </p:nvSpPr>
        <p:spPr>
          <a:xfrm>
            <a:off x="2127634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14"/>
          <p:cNvSpPr/>
          <p:nvPr/>
        </p:nvSpPr>
        <p:spPr>
          <a:xfrm>
            <a:off x="2127634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14"/>
          <p:cNvSpPr/>
          <p:nvPr/>
        </p:nvSpPr>
        <p:spPr>
          <a:xfrm>
            <a:off x="255649" y="444500"/>
            <a:ext cx="2420938" cy="3290889"/>
          </a:xfrm>
          <a:custGeom>
            <a:rect b="b" l="l" r="r" t="t"/>
            <a:pathLst>
              <a:path extrusionOk="0" h="876" w="645">
                <a:moveTo>
                  <a:pt x="637" y="381"/>
                </a:moveTo>
                <a:cubicBezTo>
                  <a:pt x="557" y="333"/>
                  <a:pt x="557" y="333"/>
                  <a:pt x="557" y="333"/>
                </a:cubicBezTo>
                <a:cubicBezTo>
                  <a:pt x="556" y="332"/>
                  <a:pt x="555" y="332"/>
                  <a:pt x="554" y="331"/>
                </a:cubicBezTo>
                <a:cubicBezTo>
                  <a:pt x="555" y="330"/>
                  <a:pt x="555" y="329"/>
                  <a:pt x="555" y="327"/>
                </a:cubicBezTo>
                <a:cubicBezTo>
                  <a:pt x="555" y="231"/>
                  <a:pt x="555" y="231"/>
                  <a:pt x="555" y="231"/>
                </a:cubicBezTo>
                <a:cubicBezTo>
                  <a:pt x="555" y="226"/>
                  <a:pt x="552" y="220"/>
                  <a:pt x="547" y="217"/>
                </a:cubicBezTo>
                <a:cubicBezTo>
                  <a:pt x="467" y="169"/>
                  <a:pt x="467" y="169"/>
                  <a:pt x="467" y="169"/>
                </a:cubicBezTo>
                <a:cubicBezTo>
                  <a:pt x="464" y="168"/>
                  <a:pt x="461" y="167"/>
                  <a:pt x="458" y="167"/>
                </a:cubicBezTo>
                <a:cubicBezTo>
                  <a:pt x="455" y="167"/>
                  <a:pt x="452" y="168"/>
                  <a:pt x="450" y="169"/>
                </a:cubicBezTo>
                <a:cubicBezTo>
                  <a:pt x="369" y="217"/>
                  <a:pt x="369" y="217"/>
                  <a:pt x="369" y="217"/>
                </a:cubicBezTo>
                <a:cubicBezTo>
                  <a:pt x="369" y="217"/>
                  <a:pt x="369" y="217"/>
                  <a:pt x="369" y="217"/>
                </a:cubicBezTo>
                <a:cubicBezTo>
                  <a:pt x="368" y="216"/>
                  <a:pt x="367" y="215"/>
                  <a:pt x="365" y="214"/>
                </a:cubicBezTo>
                <a:cubicBezTo>
                  <a:pt x="285" y="166"/>
                  <a:pt x="285" y="166"/>
                  <a:pt x="285" y="166"/>
                </a:cubicBezTo>
                <a:cubicBezTo>
                  <a:pt x="284" y="165"/>
                  <a:pt x="283" y="165"/>
                  <a:pt x="282" y="164"/>
                </a:cubicBezTo>
                <a:cubicBezTo>
                  <a:pt x="283" y="163"/>
                  <a:pt x="283" y="162"/>
                  <a:pt x="283" y="161"/>
                </a:cubicBezTo>
                <a:cubicBezTo>
                  <a:pt x="283" y="64"/>
                  <a:pt x="283" y="64"/>
                  <a:pt x="283" y="64"/>
                </a:cubicBezTo>
                <a:cubicBezTo>
                  <a:pt x="283" y="59"/>
                  <a:pt x="280" y="53"/>
                  <a:pt x="275" y="51"/>
                </a:cubicBezTo>
                <a:cubicBezTo>
                  <a:pt x="195" y="2"/>
                  <a:pt x="195" y="2"/>
                  <a:pt x="195" y="2"/>
                </a:cubicBezTo>
                <a:cubicBezTo>
                  <a:pt x="192" y="1"/>
                  <a:pt x="189" y="0"/>
                  <a:pt x="186" y="0"/>
                </a:cubicBezTo>
                <a:cubicBezTo>
                  <a:pt x="183" y="0"/>
                  <a:pt x="181" y="1"/>
                  <a:pt x="178" y="2"/>
                </a:cubicBezTo>
                <a:cubicBezTo>
                  <a:pt x="98" y="51"/>
                  <a:pt x="98" y="51"/>
                  <a:pt x="98" y="51"/>
                </a:cubicBezTo>
                <a:cubicBezTo>
                  <a:pt x="93" y="53"/>
                  <a:pt x="90" y="59"/>
                  <a:pt x="90" y="64"/>
                </a:cubicBezTo>
                <a:cubicBezTo>
                  <a:pt x="90" y="161"/>
                  <a:pt x="90" y="161"/>
                  <a:pt x="90" y="161"/>
                </a:cubicBezTo>
                <a:cubicBezTo>
                  <a:pt x="90" y="162"/>
                  <a:pt x="90" y="163"/>
                  <a:pt x="90" y="165"/>
                </a:cubicBezTo>
                <a:cubicBezTo>
                  <a:pt x="90" y="165"/>
                  <a:pt x="89" y="165"/>
                  <a:pt x="88" y="166"/>
                </a:cubicBezTo>
                <a:cubicBezTo>
                  <a:pt x="8" y="214"/>
                  <a:pt x="8" y="214"/>
                  <a:pt x="8" y="214"/>
                </a:cubicBezTo>
                <a:cubicBezTo>
                  <a:pt x="3" y="217"/>
                  <a:pt x="0" y="222"/>
                  <a:pt x="0" y="2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0"/>
                  <a:pt x="3" y="335"/>
                  <a:pt x="8" y="338"/>
                </a:cubicBezTo>
                <a:cubicBezTo>
                  <a:pt x="88" y="386"/>
                  <a:pt x="88" y="386"/>
                  <a:pt x="88" y="386"/>
                </a:cubicBezTo>
                <a:cubicBezTo>
                  <a:pt x="89" y="387"/>
                  <a:pt x="90" y="387"/>
                  <a:pt x="91" y="388"/>
                </a:cubicBezTo>
                <a:cubicBezTo>
                  <a:pt x="90" y="390"/>
                  <a:pt x="90" y="392"/>
                  <a:pt x="90" y="394"/>
                </a:cubicBezTo>
                <a:cubicBezTo>
                  <a:pt x="90" y="491"/>
                  <a:pt x="90" y="491"/>
                  <a:pt x="90" y="491"/>
                </a:cubicBezTo>
                <a:cubicBezTo>
                  <a:pt x="90" y="492"/>
                  <a:pt x="90" y="493"/>
                  <a:pt x="90" y="495"/>
                </a:cubicBezTo>
                <a:cubicBezTo>
                  <a:pt x="90" y="495"/>
                  <a:pt x="89" y="495"/>
                  <a:pt x="88" y="496"/>
                </a:cubicBezTo>
                <a:cubicBezTo>
                  <a:pt x="8" y="544"/>
                  <a:pt x="8" y="544"/>
                  <a:pt x="8" y="544"/>
                </a:cubicBezTo>
                <a:cubicBezTo>
                  <a:pt x="3" y="547"/>
                  <a:pt x="0" y="552"/>
                  <a:pt x="0" y="558"/>
                </a:cubicBezTo>
                <a:cubicBezTo>
                  <a:pt x="0" y="654"/>
                  <a:pt x="0" y="654"/>
                  <a:pt x="0" y="654"/>
                </a:cubicBezTo>
                <a:cubicBezTo>
                  <a:pt x="0" y="660"/>
                  <a:pt x="3" y="665"/>
                  <a:pt x="8" y="668"/>
                </a:cubicBezTo>
                <a:cubicBezTo>
                  <a:pt x="88" y="716"/>
                  <a:pt x="88" y="716"/>
                  <a:pt x="88" y="716"/>
                </a:cubicBezTo>
                <a:cubicBezTo>
                  <a:pt x="91" y="718"/>
                  <a:pt x="94" y="719"/>
                  <a:pt x="97" y="719"/>
                </a:cubicBezTo>
                <a:cubicBezTo>
                  <a:pt x="101" y="719"/>
                  <a:pt x="103" y="717"/>
                  <a:pt x="105" y="716"/>
                </a:cubicBezTo>
                <a:cubicBezTo>
                  <a:pt x="105" y="716"/>
                  <a:pt x="105" y="716"/>
                  <a:pt x="105" y="716"/>
                </a:cubicBezTo>
                <a:cubicBezTo>
                  <a:pt x="185" y="668"/>
                  <a:pt x="185" y="668"/>
                  <a:pt x="185" y="668"/>
                </a:cubicBezTo>
                <a:cubicBezTo>
                  <a:pt x="186" y="668"/>
                  <a:pt x="186" y="667"/>
                  <a:pt x="187" y="667"/>
                </a:cubicBezTo>
                <a:cubicBezTo>
                  <a:pt x="187" y="667"/>
                  <a:pt x="187" y="668"/>
                  <a:pt x="188" y="668"/>
                </a:cubicBezTo>
                <a:cubicBezTo>
                  <a:pt x="268" y="716"/>
                  <a:pt x="268" y="716"/>
                  <a:pt x="268" y="716"/>
                </a:cubicBezTo>
                <a:cubicBezTo>
                  <a:pt x="270" y="717"/>
                  <a:pt x="272" y="718"/>
                  <a:pt x="274" y="718"/>
                </a:cubicBezTo>
                <a:cubicBezTo>
                  <a:pt x="274" y="811"/>
                  <a:pt x="274" y="811"/>
                  <a:pt x="274" y="811"/>
                </a:cubicBezTo>
                <a:cubicBezTo>
                  <a:pt x="274" y="817"/>
                  <a:pt x="277" y="822"/>
                  <a:pt x="282" y="825"/>
                </a:cubicBezTo>
                <a:cubicBezTo>
                  <a:pt x="362" y="873"/>
                  <a:pt x="362" y="873"/>
                  <a:pt x="362" y="873"/>
                </a:cubicBezTo>
                <a:cubicBezTo>
                  <a:pt x="365" y="875"/>
                  <a:pt x="368" y="876"/>
                  <a:pt x="371" y="876"/>
                </a:cubicBezTo>
                <a:cubicBezTo>
                  <a:pt x="375" y="876"/>
                  <a:pt x="377" y="874"/>
                  <a:pt x="379" y="873"/>
                </a:cubicBezTo>
                <a:cubicBezTo>
                  <a:pt x="379" y="873"/>
                  <a:pt x="379" y="873"/>
                  <a:pt x="379" y="873"/>
                </a:cubicBezTo>
                <a:cubicBezTo>
                  <a:pt x="459" y="825"/>
                  <a:pt x="459" y="825"/>
                  <a:pt x="459" y="825"/>
                </a:cubicBezTo>
                <a:cubicBezTo>
                  <a:pt x="464" y="822"/>
                  <a:pt x="467" y="817"/>
                  <a:pt x="467" y="811"/>
                </a:cubicBezTo>
                <a:cubicBezTo>
                  <a:pt x="467" y="715"/>
                  <a:pt x="467" y="715"/>
                  <a:pt x="467" y="715"/>
                </a:cubicBezTo>
                <a:cubicBezTo>
                  <a:pt x="467" y="709"/>
                  <a:pt x="464" y="704"/>
                  <a:pt x="459" y="701"/>
                </a:cubicBezTo>
                <a:cubicBezTo>
                  <a:pt x="379" y="653"/>
                  <a:pt x="379" y="653"/>
                  <a:pt x="379" y="653"/>
                </a:cubicBezTo>
                <a:cubicBezTo>
                  <a:pt x="377" y="652"/>
                  <a:pt x="375" y="651"/>
                  <a:pt x="373" y="651"/>
                </a:cubicBezTo>
                <a:cubicBezTo>
                  <a:pt x="373" y="558"/>
                  <a:pt x="373" y="558"/>
                  <a:pt x="373" y="558"/>
                </a:cubicBezTo>
                <a:cubicBezTo>
                  <a:pt x="373" y="557"/>
                  <a:pt x="373" y="556"/>
                  <a:pt x="373" y="555"/>
                </a:cubicBezTo>
                <a:cubicBezTo>
                  <a:pt x="375" y="554"/>
                  <a:pt x="376" y="554"/>
                  <a:pt x="377" y="553"/>
                </a:cubicBezTo>
                <a:cubicBezTo>
                  <a:pt x="377" y="553"/>
                  <a:pt x="377" y="553"/>
                  <a:pt x="377" y="553"/>
                </a:cubicBezTo>
                <a:cubicBezTo>
                  <a:pt x="457" y="505"/>
                  <a:pt x="457" y="505"/>
                  <a:pt x="457" y="505"/>
                </a:cubicBezTo>
                <a:cubicBezTo>
                  <a:pt x="458" y="504"/>
                  <a:pt x="458" y="504"/>
                  <a:pt x="458" y="504"/>
                </a:cubicBezTo>
                <a:cubicBezTo>
                  <a:pt x="459" y="504"/>
                  <a:pt x="459" y="504"/>
                  <a:pt x="460" y="505"/>
                </a:cubicBezTo>
                <a:cubicBezTo>
                  <a:pt x="540" y="553"/>
                  <a:pt x="540" y="553"/>
                  <a:pt x="540" y="553"/>
                </a:cubicBezTo>
                <a:cubicBezTo>
                  <a:pt x="543" y="555"/>
                  <a:pt x="546" y="555"/>
                  <a:pt x="549" y="555"/>
                </a:cubicBezTo>
                <a:cubicBezTo>
                  <a:pt x="553" y="555"/>
                  <a:pt x="555" y="554"/>
                  <a:pt x="557" y="553"/>
                </a:cubicBezTo>
                <a:cubicBezTo>
                  <a:pt x="557" y="553"/>
                  <a:pt x="557" y="553"/>
                  <a:pt x="557" y="553"/>
                </a:cubicBezTo>
                <a:cubicBezTo>
                  <a:pt x="637" y="505"/>
                  <a:pt x="637" y="505"/>
                  <a:pt x="637" y="505"/>
                </a:cubicBezTo>
                <a:cubicBezTo>
                  <a:pt x="642" y="502"/>
                  <a:pt x="645" y="496"/>
                  <a:pt x="645" y="491"/>
                </a:cubicBezTo>
                <a:cubicBezTo>
                  <a:pt x="645" y="395"/>
                  <a:pt x="645" y="395"/>
                  <a:pt x="645" y="395"/>
                </a:cubicBezTo>
                <a:cubicBezTo>
                  <a:pt x="645" y="389"/>
                  <a:pt x="642" y="384"/>
                  <a:pt x="637" y="381"/>
                </a:cubicBezTo>
                <a:close/>
                <a:moveTo>
                  <a:pt x="464" y="294"/>
                </a:moveTo>
                <a:cubicBezTo>
                  <a:pt x="464" y="293"/>
                  <a:pt x="465" y="293"/>
                  <a:pt x="465" y="292"/>
                </a:cubicBezTo>
                <a:cubicBezTo>
                  <a:pt x="466" y="292"/>
                  <a:pt x="466" y="292"/>
                  <a:pt x="466" y="292"/>
                </a:cubicBezTo>
                <a:cubicBezTo>
                  <a:pt x="467" y="292"/>
                  <a:pt x="467" y="292"/>
                  <a:pt x="468" y="292"/>
                </a:cubicBezTo>
                <a:cubicBezTo>
                  <a:pt x="532" y="332"/>
                  <a:pt x="532" y="332"/>
                  <a:pt x="532" y="332"/>
                </a:cubicBezTo>
                <a:cubicBezTo>
                  <a:pt x="533" y="333"/>
                  <a:pt x="534" y="333"/>
                  <a:pt x="534" y="334"/>
                </a:cubicBezTo>
                <a:cubicBezTo>
                  <a:pt x="534" y="335"/>
                  <a:pt x="533" y="336"/>
                  <a:pt x="532" y="336"/>
                </a:cubicBezTo>
                <a:cubicBezTo>
                  <a:pt x="468" y="375"/>
                  <a:pt x="468" y="375"/>
                  <a:pt x="468" y="375"/>
                </a:cubicBezTo>
                <a:cubicBezTo>
                  <a:pt x="467" y="375"/>
                  <a:pt x="467" y="375"/>
                  <a:pt x="466" y="375"/>
                </a:cubicBezTo>
                <a:cubicBezTo>
                  <a:pt x="466" y="375"/>
                  <a:pt x="466" y="375"/>
                  <a:pt x="465" y="375"/>
                </a:cubicBezTo>
                <a:cubicBezTo>
                  <a:pt x="465" y="375"/>
                  <a:pt x="464" y="374"/>
                  <a:pt x="464" y="373"/>
                </a:cubicBezTo>
                <a:lnTo>
                  <a:pt x="464" y="294"/>
                </a:lnTo>
                <a:close/>
                <a:moveTo>
                  <a:pt x="540" y="241"/>
                </a:moveTo>
                <a:cubicBezTo>
                  <a:pt x="541" y="241"/>
                  <a:pt x="541" y="242"/>
                  <a:pt x="542" y="242"/>
                </a:cubicBezTo>
                <a:cubicBezTo>
                  <a:pt x="542" y="242"/>
                  <a:pt x="543" y="243"/>
                  <a:pt x="543" y="244"/>
                </a:cubicBezTo>
                <a:cubicBezTo>
                  <a:pt x="543" y="320"/>
                  <a:pt x="543" y="320"/>
                  <a:pt x="543" y="320"/>
                </a:cubicBezTo>
                <a:cubicBezTo>
                  <a:pt x="543" y="321"/>
                  <a:pt x="542" y="322"/>
                  <a:pt x="542" y="322"/>
                </a:cubicBezTo>
                <a:cubicBezTo>
                  <a:pt x="541" y="323"/>
                  <a:pt x="541" y="323"/>
                  <a:pt x="540" y="323"/>
                </a:cubicBezTo>
                <a:cubicBezTo>
                  <a:pt x="540" y="323"/>
                  <a:pt x="540" y="323"/>
                  <a:pt x="539" y="322"/>
                </a:cubicBezTo>
                <a:cubicBezTo>
                  <a:pt x="473" y="282"/>
                  <a:pt x="473" y="282"/>
                  <a:pt x="473" y="282"/>
                </a:cubicBezTo>
                <a:cubicBezTo>
                  <a:pt x="473" y="281"/>
                  <a:pt x="472" y="281"/>
                  <a:pt x="472" y="280"/>
                </a:cubicBezTo>
                <a:cubicBezTo>
                  <a:pt x="472" y="279"/>
                  <a:pt x="473" y="278"/>
                  <a:pt x="473" y="278"/>
                </a:cubicBezTo>
                <a:cubicBezTo>
                  <a:pt x="539" y="242"/>
                  <a:pt x="539" y="242"/>
                  <a:pt x="539" y="242"/>
                </a:cubicBezTo>
                <a:cubicBezTo>
                  <a:pt x="540" y="242"/>
                  <a:pt x="540" y="241"/>
                  <a:pt x="540" y="241"/>
                </a:cubicBezTo>
                <a:close/>
                <a:moveTo>
                  <a:pt x="381" y="225"/>
                </a:moveTo>
                <a:cubicBezTo>
                  <a:pt x="456" y="179"/>
                  <a:pt x="456" y="179"/>
                  <a:pt x="456" y="179"/>
                </a:cubicBezTo>
                <a:cubicBezTo>
                  <a:pt x="457" y="179"/>
                  <a:pt x="457" y="179"/>
                  <a:pt x="458" y="179"/>
                </a:cubicBezTo>
                <a:cubicBezTo>
                  <a:pt x="459" y="179"/>
                  <a:pt x="460" y="179"/>
                  <a:pt x="460" y="179"/>
                </a:cubicBezTo>
                <a:cubicBezTo>
                  <a:pt x="537" y="225"/>
                  <a:pt x="537" y="225"/>
                  <a:pt x="537" y="225"/>
                </a:cubicBezTo>
                <a:cubicBezTo>
                  <a:pt x="538" y="226"/>
                  <a:pt x="538" y="227"/>
                  <a:pt x="538" y="227"/>
                </a:cubicBezTo>
                <a:cubicBezTo>
                  <a:pt x="538" y="228"/>
                  <a:pt x="538" y="229"/>
                  <a:pt x="537" y="229"/>
                </a:cubicBezTo>
                <a:cubicBezTo>
                  <a:pt x="459" y="272"/>
                  <a:pt x="459" y="272"/>
                  <a:pt x="459" y="272"/>
                </a:cubicBezTo>
                <a:cubicBezTo>
                  <a:pt x="459" y="272"/>
                  <a:pt x="459" y="272"/>
                  <a:pt x="458" y="272"/>
                </a:cubicBezTo>
                <a:cubicBezTo>
                  <a:pt x="458" y="272"/>
                  <a:pt x="457" y="272"/>
                  <a:pt x="457" y="272"/>
                </a:cubicBezTo>
                <a:cubicBezTo>
                  <a:pt x="382" y="229"/>
                  <a:pt x="382" y="229"/>
                  <a:pt x="382" y="229"/>
                </a:cubicBezTo>
                <a:cubicBezTo>
                  <a:pt x="382" y="229"/>
                  <a:pt x="381" y="229"/>
                  <a:pt x="381" y="229"/>
                </a:cubicBezTo>
                <a:cubicBezTo>
                  <a:pt x="380" y="228"/>
                  <a:pt x="380" y="228"/>
                  <a:pt x="379" y="227"/>
                </a:cubicBezTo>
                <a:cubicBezTo>
                  <a:pt x="379" y="226"/>
                  <a:pt x="380" y="225"/>
                  <a:pt x="381" y="225"/>
                </a:cubicBezTo>
                <a:close/>
                <a:moveTo>
                  <a:pt x="112" y="168"/>
                </a:moveTo>
                <a:cubicBezTo>
                  <a:pt x="112" y="167"/>
                  <a:pt x="112" y="166"/>
                  <a:pt x="113" y="166"/>
                </a:cubicBezTo>
                <a:cubicBezTo>
                  <a:pt x="177" y="126"/>
                  <a:pt x="177" y="126"/>
                  <a:pt x="177" y="126"/>
                </a:cubicBezTo>
                <a:cubicBezTo>
                  <a:pt x="177" y="125"/>
                  <a:pt x="178" y="125"/>
                  <a:pt x="178" y="125"/>
                </a:cubicBezTo>
                <a:cubicBezTo>
                  <a:pt x="178" y="125"/>
                  <a:pt x="179" y="125"/>
                  <a:pt x="179" y="125"/>
                </a:cubicBezTo>
                <a:cubicBezTo>
                  <a:pt x="180" y="126"/>
                  <a:pt x="180" y="127"/>
                  <a:pt x="180" y="127"/>
                </a:cubicBezTo>
                <a:cubicBezTo>
                  <a:pt x="180" y="206"/>
                  <a:pt x="180" y="206"/>
                  <a:pt x="180" y="206"/>
                </a:cubicBezTo>
                <a:cubicBezTo>
                  <a:pt x="180" y="207"/>
                  <a:pt x="180" y="208"/>
                  <a:pt x="179" y="208"/>
                </a:cubicBezTo>
                <a:cubicBezTo>
                  <a:pt x="179" y="208"/>
                  <a:pt x="178" y="208"/>
                  <a:pt x="178" y="208"/>
                </a:cubicBezTo>
                <a:cubicBezTo>
                  <a:pt x="178" y="208"/>
                  <a:pt x="177" y="208"/>
                  <a:pt x="177" y="208"/>
                </a:cubicBezTo>
                <a:cubicBezTo>
                  <a:pt x="113" y="170"/>
                  <a:pt x="113" y="170"/>
                  <a:pt x="113" y="170"/>
                </a:cubicBezTo>
                <a:cubicBezTo>
                  <a:pt x="112" y="169"/>
                  <a:pt x="112" y="169"/>
                  <a:pt x="112" y="168"/>
                </a:cubicBezTo>
                <a:close/>
                <a:moveTo>
                  <a:pt x="192" y="127"/>
                </a:moveTo>
                <a:cubicBezTo>
                  <a:pt x="192" y="126"/>
                  <a:pt x="193" y="126"/>
                  <a:pt x="193" y="125"/>
                </a:cubicBezTo>
                <a:cubicBezTo>
                  <a:pt x="194" y="125"/>
                  <a:pt x="194" y="125"/>
                  <a:pt x="195" y="125"/>
                </a:cubicBezTo>
                <a:cubicBezTo>
                  <a:pt x="195" y="125"/>
                  <a:pt x="195" y="125"/>
                  <a:pt x="196" y="125"/>
                </a:cubicBezTo>
                <a:cubicBezTo>
                  <a:pt x="261" y="165"/>
                  <a:pt x="261" y="165"/>
                  <a:pt x="261" y="165"/>
                </a:cubicBezTo>
                <a:cubicBezTo>
                  <a:pt x="261" y="166"/>
                  <a:pt x="262" y="167"/>
                  <a:pt x="262" y="167"/>
                </a:cubicBezTo>
                <a:cubicBezTo>
                  <a:pt x="262" y="168"/>
                  <a:pt x="261" y="169"/>
                  <a:pt x="261" y="169"/>
                </a:cubicBezTo>
                <a:cubicBezTo>
                  <a:pt x="196" y="208"/>
                  <a:pt x="196" y="208"/>
                  <a:pt x="196" y="208"/>
                </a:cubicBezTo>
                <a:cubicBezTo>
                  <a:pt x="195" y="208"/>
                  <a:pt x="195" y="208"/>
                  <a:pt x="195" y="208"/>
                </a:cubicBezTo>
                <a:cubicBezTo>
                  <a:pt x="194" y="208"/>
                  <a:pt x="194" y="208"/>
                  <a:pt x="193" y="208"/>
                </a:cubicBezTo>
                <a:cubicBezTo>
                  <a:pt x="193" y="208"/>
                  <a:pt x="192" y="207"/>
                  <a:pt x="192" y="206"/>
                </a:cubicBezTo>
                <a:lnTo>
                  <a:pt x="192" y="127"/>
                </a:lnTo>
                <a:close/>
                <a:moveTo>
                  <a:pt x="271" y="407"/>
                </a:moveTo>
                <a:cubicBezTo>
                  <a:pt x="271" y="484"/>
                  <a:pt x="271" y="484"/>
                  <a:pt x="271" y="484"/>
                </a:cubicBezTo>
                <a:cubicBezTo>
                  <a:pt x="271" y="484"/>
                  <a:pt x="270" y="485"/>
                  <a:pt x="270" y="486"/>
                </a:cubicBezTo>
                <a:cubicBezTo>
                  <a:pt x="269" y="486"/>
                  <a:pt x="269" y="486"/>
                  <a:pt x="269" y="486"/>
                </a:cubicBezTo>
                <a:cubicBezTo>
                  <a:pt x="268" y="486"/>
                  <a:pt x="268" y="486"/>
                  <a:pt x="267" y="486"/>
                </a:cubicBezTo>
                <a:cubicBezTo>
                  <a:pt x="202" y="445"/>
                  <a:pt x="202" y="445"/>
                  <a:pt x="202" y="445"/>
                </a:cubicBezTo>
                <a:cubicBezTo>
                  <a:pt x="201" y="444"/>
                  <a:pt x="200" y="444"/>
                  <a:pt x="200" y="443"/>
                </a:cubicBezTo>
                <a:cubicBezTo>
                  <a:pt x="200" y="442"/>
                  <a:pt x="201" y="441"/>
                  <a:pt x="202" y="441"/>
                </a:cubicBezTo>
                <a:cubicBezTo>
                  <a:pt x="268" y="405"/>
                  <a:pt x="268" y="405"/>
                  <a:pt x="268" y="405"/>
                </a:cubicBezTo>
                <a:cubicBezTo>
                  <a:pt x="268" y="405"/>
                  <a:pt x="268" y="405"/>
                  <a:pt x="269" y="405"/>
                </a:cubicBezTo>
                <a:cubicBezTo>
                  <a:pt x="269" y="405"/>
                  <a:pt x="269" y="405"/>
                  <a:pt x="270" y="405"/>
                </a:cubicBezTo>
                <a:cubicBezTo>
                  <a:pt x="271" y="405"/>
                  <a:pt x="271" y="406"/>
                  <a:pt x="271" y="407"/>
                </a:cubicBezTo>
                <a:close/>
                <a:moveTo>
                  <a:pt x="270" y="372"/>
                </a:moveTo>
                <a:cubicBezTo>
                  <a:pt x="269" y="372"/>
                  <a:pt x="269" y="372"/>
                  <a:pt x="268" y="372"/>
                </a:cubicBezTo>
                <a:cubicBezTo>
                  <a:pt x="268" y="372"/>
                  <a:pt x="268" y="372"/>
                  <a:pt x="267" y="372"/>
                </a:cubicBezTo>
                <a:cubicBezTo>
                  <a:pt x="203" y="333"/>
                  <a:pt x="203" y="333"/>
                  <a:pt x="203" y="333"/>
                </a:cubicBezTo>
                <a:cubicBezTo>
                  <a:pt x="203" y="333"/>
                  <a:pt x="202" y="332"/>
                  <a:pt x="202" y="331"/>
                </a:cubicBezTo>
                <a:cubicBezTo>
                  <a:pt x="202" y="330"/>
                  <a:pt x="202" y="330"/>
                  <a:pt x="203" y="329"/>
                </a:cubicBezTo>
                <a:cubicBezTo>
                  <a:pt x="267" y="289"/>
                  <a:pt x="267" y="289"/>
                  <a:pt x="267" y="289"/>
                </a:cubicBezTo>
                <a:cubicBezTo>
                  <a:pt x="268" y="289"/>
                  <a:pt x="268" y="289"/>
                  <a:pt x="268" y="289"/>
                </a:cubicBezTo>
                <a:cubicBezTo>
                  <a:pt x="269" y="289"/>
                  <a:pt x="269" y="289"/>
                  <a:pt x="270" y="289"/>
                </a:cubicBezTo>
                <a:cubicBezTo>
                  <a:pt x="270" y="289"/>
                  <a:pt x="271" y="290"/>
                  <a:pt x="271" y="291"/>
                </a:cubicBezTo>
                <a:cubicBezTo>
                  <a:pt x="271" y="370"/>
                  <a:pt x="271" y="370"/>
                  <a:pt x="271" y="370"/>
                </a:cubicBezTo>
                <a:cubicBezTo>
                  <a:pt x="271" y="370"/>
                  <a:pt x="270" y="371"/>
                  <a:pt x="270" y="372"/>
                </a:cubicBezTo>
                <a:close/>
                <a:moveTo>
                  <a:pt x="262" y="278"/>
                </a:moveTo>
                <a:cubicBezTo>
                  <a:pt x="196" y="320"/>
                  <a:pt x="196" y="320"/>
                  <a:pt x="196" y="320"/>
                </a:cubicBezTo>
                <a:cubicBezTo>
                  <a:pt x="195" y="320"/>
                  <a:pt x="195" y="320"/>
                  <a:pt x="194" y="320"/>
                </a:cubicBezTo>
                <a:cubicBezTo>
                  <a:pt x="194" y="320"/>
                  <a:pt x="194" y="320"/>
                  <a:pt x="193" y="320"/>
                </a:cubicBezTo>
                <a:cubicBezTo>
                  <a:pt x="193" y="320"/>
                  <a:pt x="193" y="320"/>
                  <a:pt x="193" y="320"/>
                </a:cubicBezTo>
                <a:cubicBezTo>
                  <a:pt x="193" y="237"/>
                  <a:pt x="193" y="237"/>
                  <a:pt x="193" y="237"/>
                </a:cubicBezTo>
                <a:cubicBezTo>
                  <a:pt x="193" y="237"/>
                  <a:pt x="193" y="237"/>
                  <a:pt x="193" y="237"/>
                </a:cubicBezTo>
                <a:cubicBezTo>
                  <a:pt x="194" y="236"/>
                  <a:pt x="194" y="236"/>
                  <a:pt x="194" y="236"/>
                </a:cubicBezTo>
                <a:cubicBezTo>
                  <a:pt x="195" y="236"/>
                  <a:pt x="195" y="236"/>
                  <a:pt x="195" y="237"/>
                </a:cubicBezTo>
                <a:cubicBezTo>
                  <a:pt x="262" y="274"/>
                  <a:pt x="262" y="274"/>
                  <a:pt x="262" y="274"/>
                </a:cubicBezTo>
                <a:cubicBezTo>
                  <a:pt x="262" y="275"/>
                  <a:pt x="263" y="276"/>
                  <a:pt x="263" y="276"/>
                </a:cubicBezTo>
                <a:cubicBezTo>
                  <a:pt x="263" y="277"/>
                  <a:pt x="263" y="278"/>
                  <a:pt x="262" y="278"/>
                </a:cubicBezTo>
                <a:close/>
                <a:moveTo>
                  <a:pt x="179" y="238"/>
                </a:moveTo>
                <a:cubicBezTo>
                  <a:pt x="179" y="238"/>
                  <a:pt x="180" y="238"/>
                  <a:pt x="180" y="238"/>
                </a:cubicBezTo>
                <a:cubicBezTo>
                  <a:pt x="180" y="238"/>
                  <a:pt x="180" y="238"/>
                  <a:pt x="180" y="239"/>
                </a:cubicBezTo>
                <a:cubicBezTo>
                  <a:pt x="180" y="319"/>
                  <a:pt x="180" y="319"/>
                  <a:pt x="180" y="319"/>
                </a:cubicBezTo>
                <a:cubicBezTo>
                  <a:pt x="180" y="319"/>
                  <a:pt x="180" y="319"/>
                  <a:pt x="180" y="319"/>
                </a:cubicBezTo>
                <a:cubicBezTo>
                  <a:pt x="180" y="319"/>
                  <a:pt x="179" y="319"/>
                  <a:pt x="179" y="319"/>
                </a:cubicBezTo>
                <a:cubicBezTo>
                  <a:pt x="178" y="319"/>
                  <a:pt x="178" y="319"/>
                  <a:pt x="178" y="319"/>
                </a:cubicBezTo>
                <a:cubicBezTo>
                  <a:pt x="112" y="278"/>
                  <a:pt x="112" y="278"/>
                  <a:pt x="112" y="278"/>
                </a:cubicBezTo>
                <a:cubicBezTo>
                  <a:pt x="111" y="278"/>
                  <a:pt x="111" y="277"/>
                  <a:pt x="111" y="276"/>
                </a:cubicBezTo>
                <a:cubicBezTo>
                  <a:pt x="111" y="276"/>
                  <a:pt x="111" y="275"/>
                  <a:pt x="112" y="274"/>
                </a:cubicBezTo>
                <a:cubicBezTo>
                  <a:pt x="178" y="238"/>
                  <a:pt x="178" y="238"/>
                  <a:pt x="178" y="238"/>
                </a:cubicBezTo>
                <a:cubicBezTo>
                  <a:pt x="178" y="238"/>
                  <a:pt x="178" y="238"/>
                  <a:pt x="179" y="238"/>
                </a:cubicBezTo>
                <a:close/>
                <a:moveTo>
                  <a:pt x="171" y="329"/>
                </a:moveTo>
                <a:cubicBezTo>
                  <a:pt x="172" y="329"/>
                  <a:pt x="172" y="330"/>
                  <a:pt x="172" y="331"/>
                </a:cubicBezTo>
                <a:cubicBezTo>
                  <a:pt x="172" y="332"/>
                  <a:pt x="171" y="332"/>
                  <a:pt x="171" y="333"/>
                </a:cubicBezTo>
                <a:cubicBezTo>
                  <a:pt x="106" y="372"/>
                  <a:pt x="106" y="372"/>
                  <a:pt x="106" y="372"/>
                </a:cubicBezTo>
                <a:cubicBezTo>
                  <a:pt x="106" y="372"/>
                  <a:pt x="105" y="372"/>
                  <a:pt x="105" y="372"/>
                </a:cubicBezTo>
                <a:cubicBezTo>
                  <a:pt x="104" y="372"/>
                  <a:pt x="104" y="372"/>
                  <a:pt x="104" y="372"/>
                </a:cubicBezTo>
                <a:cubicBezTo>
                  <a:pt x="103" y="371"/>
                  <a:pt x="103" y="370"/>
                  <a:pt x="103" y="370"/>
                </a:cubicBezTo>
                <a:cubicBezTo>
                  <a:pt x="103" y="291"/>
                  <a:pt x="103" y="291"/>
                  <a:pt x="103" y="291"/>
                </a:cubicBezTo>
                <a:cubicBezTo>
                  <a:pt x="103" y="290"/>
                  <a:pt x="103" y="289"/>
                  <a:pt x="104" y="289"/>
                </a:cubicBezTo>
                <a:cubicBezTo>
                  <a:pt x="104" y="289"/>
                  <a:pt x="104" y="288"/>
                  <a:pt x="105" y="288"/>
                </a:cubicBezTo>
                <a:cubicBezTo>
                  <a:pt x="105" y="288"/>
                  <a:pt x="106" y="289"/>
                  <a:pt x="106" y="289"/>
                </a:cubicBezTo>
                <a:lnTo>
                  <a:pt x="171" y="329"/>
                </a:lnTo>
                <a:close/>
                <a:moveTo>
                  <a:pt x="172" y="445"/>
                </a:moveTo>
                <a:cubicBezTo>
                  <a:pt x="105" y="487"/>
                  <a:pt x="105" y="487"/>
                  <a:pt x="105" y="487"/>
                </a:cubicBezTo>
                <a:cubicBezTo>
                  <a:pt x="105" y="487"/>
                  <a:pt x="104" y="487"/>
                  <a:pt x="104" y="487"/>
                </a:cubicBezTo>
                <a:cubicBezTo>
                  <a:pt x="104" y="487"/>
                  <a:pt x="103" y="487"/>
                  <a:pt x="103" y="487"/>
                </a:cubicBezTo>
                <a:cubicBezTo>
                  <a:pt x="102" y="486"/>
                  <a:pt x="102" y="485"/>
                  <a:pt x="102" y="485"/>
                </a:cubicBezTo>
                <a:cubicBezTo>
                  <a:pt x="102" y="405"/>
                  <a:pt x="102" y="405"/>
                  <a:pt x="102" y="405"/>
                </a:cubicBezTo>
                <a:cubicBezTo>
                  <a:pt x="102" y="404"/>
                  <a:pt x="102" y="404"/>
                  <a:pt x="103" y="403"/>
                </a:cubicBezTo>
                <a:cubicBezTo>
                  <a:pt x="103" y="403"/>
                  <a:pt x="104" y="403"/>
                  <a:pt x="104" y="403"/>
                </a:cubicBezTo>
                <a:cubicBezTo>
                  <a:pt x="104" y="403"/>
                  <a:pt x="105" y="403"/>
                  <a:pt x="105" y="403"/>
                </a:cubicBezTo>
                <a:cubicBezTo>
                  <a:pt x="171" y="441"/>
                  <a:pt x="171" y="441"/>
                  <a:pt x="171" y="441"/>
                </a:cubicBezTo>
                <a:cubicBezTo>
                  <a:pt x="172" y="441"/>
                  <a:pt x="173" y="442"/>
                  <a:pt x="173" y="443"/>
                </a:cubicBezTo>
                <a:cubicBezTo>
                  <a:pt x="173" y="444"/>
                  <a:pt x="172" y="444"/>
                  <a:pt x="172" y="445"/>
                </a:cubicBezTo>
                <a:close/>
                <a:moveTo>
                  <a:pt x="177" y="456"/>
                </a:moveTo>
                <a:cubicBezTo>
                  <a:pt x="177" y="455"/>
                  <a:pt x="178" y="455"/>
                  <a:pt x="178" y="455"/>
                </a:cubicBezTo>
                <a:cubicBezTo>
                  <a:pt x="178" y="455"/>
                  <a:pt x="179" y="455"/>
                  <a:pt x="179" y="455"/>
                </a:cubicBezTo>
                <a:cubicBezTo>
                  <a:pt x="180" y="456"/>
                  <a:pt x="180" y="457"/>
                  <a:pt x="180" y="457"/>
                </a:cubicBezTo>
                <a:cubicBezTo>
                  <a:pt x="180" y="536"/>
                  <a:pt x="180" y="536"/>
                  <a:pt x="180" y="536"/>
                </a:cubicBezTo>
                <a:cubicBezTo>
                  <a:pt x="180" y="537"/>
                  <a:pt x="180" y="538"/>
                  <a:pt x="179" y="538"/>
                </a:cubicBezTo>
                <a:cubicBezTo>
                  <a:pt x="179" y="538"/>
                  <a:pt x="178" y="538"/>
                  <a:pt x="178" y="538"/>
                </a:cubicBezTo>
                <a:cubicBezTo>
                  <a:pt x="178" y="538"/>
                  <a:pt x="177" y="538"/>
                  <a:pt x="177" y="538"/>
                </a:cubicBezTo>
                <a:cubicBezTo>
                  <a:pt x="113" y="500"/>
                  <a:pt x="113" y="500"/>
                  <a:pt x="113" y="500"/>
                </a:cubicBezTo>
                <a:cubicBezTo>
                  <a:pt x="112" y="499"/>
                  <a:pt x="112" y="499"/>
                  <a:pt x="112" y="498"/>
                </a:cubicBezTo>
                <a:cubicBezTo>
                  <a:pt x="112" y="497"/>
                  <a:pt x="112" y="496"/>
                  <a:pt x="113" y="496"/>
                </a:cubicBezTo>
                <a:lnTo>
                  <a:pt x="177" y="456"/>
                </a:lnTo>
                <a:close/>
                <a:moveTo>
                  <a:pt x="186" y="435"/>
                </a:moveTo>
                <a:cubicBezTo>
                  <a:pt x="186" y="435"/>
                  <a:pt x="186" y="435"/>
                  <a:pt x="185" y="435"/>
                </a:cubicBezTo>
                <a:cubicBezTo>
                  <a:pt x="110" y="392"/>
                  <a:pt x="110" y="392"/>
                  <a:pt x="110" y="392"/>
                </a:cubicBezTo>
                <a:cubicBezTo>
                  <a:pt x="110" y="392"/>
                  <a:pt x="110" y="392"/>
                  <a:pt x="109" y="392"/>
                </a:cubicBezTo>
                <a:cubicBezTo>
                  <a:pt x="108" y="392"/>
                  <a:pt x="108" y="391"/>
                  <a:pt x="108" y="390"/>
                </a:cubicBezTo>
                <a:cubicBezTo>
                  <a:pt x="108" y="389"/>
                  <a:pt x="108" y="388"/>
                  <a:pt x="109" y="388"/>
                </a:cubicBezTo>
                <a:cubicBezTo>
                  <a:pt x="184" y="343"/>
                  <a:pt x="184" y="343"/>
                  <a:pt x="184" y="343"/>
                </a:cubicBezTo>
                <a:cubicBezTo>
                  <a:pt x="185" y="342"/>
                  <a:pt x="186" y="342"/>
                  <a:pt x="186" y="342"/>
                </a:cubicBezTo>
                <a:cubicBezTo>
                  <a:pt x="187" y="342"/>
                  <a:pt x="188" y="342"/>
                  <a:pt x="189" y="343"/>
                </a:cubicBezTo>
                <a:cubicBezTo>
                  <a:pt x="265" y="389"/>
                  <a:pt x="265" y="389"/>
                  <a:pt x="265" y="389"/>
                </a:cubicBezTo>
                <a:cubicBezTo>
                  <a:pt x="266" y="389"/>
                  <a:pt x="267" y="390"/>
                  <a:pt x="267" y="391"/>
                </a:cubicBezTo>
                <a:cubicBezTo>
                  <a:pt x="266" y="391"/>
                  <a:pt x="266" y="392"/>
                  <a:pt x="265" y="393"/>
                </a:cubicBezTo>
                <a:cubicBezTo>
                  <a:pt x="188" y="435"/>
                  <a:pt x="188" y="435"/>
                  <a:pt x="188" y="435"/>
                </a:cubicBezTo>
                <a:cubicBezTo>
                  <a:pt x="187" y="435"/>
                  <a:pt x="187" y="435"/>
                  <a:pt x="186" y="435"/>
                </a:cubicBezTo>
                <a:close/>
                <a:moveTo>
                  <a:pt x="193" y="455"/>
                </a:moveTo>
                <a:cubicBezTo>
                  <a:pt x="194" y="455"/>
                  <a:pt x="194" y="455"/>
                  <a:pt x="195" y="455"/>
                </a:cubicBezTo>
                <a:cubicBezTo>
                  <a:pt x="195" y="455"/>
                  <a:pt x="195" y="455"/>
                  <a:pt x="196" y="455"/>
                </a:cubicBezTo>
                <a:cubicBezTo>
                  <a:pt x="261" y="495"/>
                  <a:pt x="261" y="495"/>
                  <a:pt x="261" y="495"/>
                </a:cubicBezTo>
                <a:cubicBezTo>
                  <a:pt x="261" y="496"/>
                  <a:pt x="262" y="497"/>
                  <a:pt x="262" y="497"/>
                </a:cubicBezTo>
                <a:cubicBezTo>
                  <a:pt x="262" y="498"/>
                  <a:pt x="261" y="499"/>
                  <a:pt x="261" y="499"/>
                </a:cubicBezTo>
                <a:cubicBezTo>
                  <a:pt x="196" y="538"/>
                  <a:pt x="196" y="538"/>
                  <a:pt x="196" y="538"/>
                </a:cubicBezTo>
                <a:cubicBezTo>
                  <a:pt x="195" y="538"/>
                  <a:pt x="195" y="538"/>
                  <a:pt x="195" y="538"/>
                </a:cubicBezTo>
                <a:cubicBezTo>
                  <a:pt x="194" y="538"/>
                  <a:pt x="194" y="538"/>
                  <a:pt x="193" y="538"/>
                </a:cubicBezTo>
                <a:cubicBezTo>
                  <a:pt x="193" y="538"/>
                  <a:pt x="192" y="537"/>
                  <a:pt x="192" y="536"/>
                </a:cubicBezTo>
                <a:cubicBezTo>
                  <a:pt x="192" y="457"/>
                  <a:pt x="192" y="457"/>
                  <a:pt x="192" y="457"/>
                </a:cubicBezTo>
                <a:cubicBezTo>
                  <a:pt x="192" y="456"/>
                  <a:pt x="193" y="456"/>
                  <a:pt x="193" y="455"/>
                </a:cubicBezTo>
                <a:close/>
                <a:moveTo>
                  <a:pt x="359" y="568"/>
                </a:moveTo>
                <a:cubicBezTo>
                  <a:pt x="359" y="568"/>
                  <a:pt x="360" y="568"/>
                  <a:pt x="360" y="568"/>
                </a:cubicBezTo>
                <a:cubicBezTo>
                  <a:pt x="361" y="569"/>
                  <a:pt x="361" y="570"/>
                  <a:pt x="361" y="570"/>
                </a:cubicBezTo>
                <a:cubicBezTo>
                  <a:pt x="361" y="647"/>
                  <a:pt x="361" y="647"/>
                  <a:pt x="361" y="647"/>
                </a:cubicBezTo>
                <a:cubicBezTo>
                  <a:pt x="361" y="648"/>
                  <a:pt x="361" y="649"/>
                  <a:pt x="360" y="649"/>
                </a:cubicBezTo>
                <a:cubicBezTo>
                  <a:pt x="360" y="649"/>
                  <a:pt x="359" y="649"/>
                  <a:pt x="359" y="649"/>
                </a:cubicBezTo>
                <a:cubicBezTo>
                  <a:pt x="359" y="649"/>
                  <a:pt x="358" y="649"/>
                  <a:pt x="358" y="649"/>
                </a:cubicBezTo>
                <a:cubicBezTo>
                  <a:pt x="292" y="608"/>
                  <a:pt x="292" y="608"/>
                  <a:pt x="292" y="608"/>
                </a:cubicBezTo>
                <a:cubicBezTo>
                  <a:pt x="291" y="608"/>
                  <a:pt x="291" y="607"/>
                  <a:pt x="291" y="606"/>
                </a:cubicBezTo>
                <a:cubicBezTo>
                  <a:pt x="291" y="606"/>
                  <a:pt x="291" y="605"/>
                  <a:pt x="292" y="604"/>
                </a:cubicBezTo>
                <a:cubicBezTo>
                  <a:pt x="358" y="568"/>
                  <a:pt x="358" y="568"/>
                  <a:pt x="358" y="568"/>
                </a:cubicBezTo>
                <a:cubicBezTo>
                  <a:pt x="358" y="568"/>
                  <a:pt x="359" y="568"/>
                  <a:pt x="359" y="568"/>
                </a:cubicBezTo>
                <a:close/>
                <a:moveTo>
                  <a:pt x="361" y="538"/>
                </a:moveTo>
                <a:cubicBezTo>
                  <a:pt x="361" y="539"/>
                  <a:pt x="361" y="539"/>
                  <a:pt x="360" y="539"/>
                </a:cubicBezTo>
                <a:cubicBezTo>
                  <a:pt x="360" y="539"/>
                  <a:pt x="359" y="539"/>
                  <a:pt x="359" y="538"/>
                </a:cubicBezTo>
                <a:cubicBezTo>
                  <a:pt x="295" y="500"/>
                  <a:pt x="295" y="500"/>
                  <a:pt x="295" y="500"/>
                </a:cubicBezTo>
                <a:cubicBezTo>
                  <a:pt x="294" y="500"/>
                  <a:pt x="294" y="499"/>
                  <a:pt x="294" y="498"/>
                </a:cubicBezTo>
                <a:cubicBezTo>
                  <a:pt x="294" y="497"/>
                  <a:pt x="294" y="497"/>
                  <a:pt x="295" y="496"/>
                </a:cubicBezTo>
                <a:cubicBezTo>
                  <a:pt x="359" y="456"/>
                  <a:pt x="359" y="456"/>
                  <a:pt x="359" y="456"/>
                </a:cubicBezTo>
                <a:cubicBezTo>
                  <a:pt x="359" y="456"/>
                  <a:pt x="360" y="455"/>
                  <a:pt x="360" y="455"/>
                </a:cubicBezTo>
                <a:cubicBezTo>
                  <a:pt x="361" y="455"/>
                  <a:pt x="361" y="456"/>
                  <a:pt x="361" y="456"/>
                </a:cubicBezTo>
                <a:cubicBezTo>
                  <a:pt x="362" y="456"/>
                  <a:pt x="362" y="457"/>
                  <a:pt x="362" y="458"/>
                </a:cubicBezTo>
                <a:cubicBezTo>
                  <a:pt x="362" y="536"/>
                  <a:pt x="362" y="536"/>
                  <a:pt x="362" y="536"/>
                </a:cubicBezTo>
                <a:cubicBezTo>
                  <a:pt x="362" y="537"/>
                  <a:pt x="362" y="538"/>
                  <a:pt x="361" y="538"/>
                </a:cubicBezTo>
                <a:close/>
                <a:moveTo>
                  <a:pt x="354" y="445"/>
                </a:moveTo>
                <a:cubicBezTo>
                  <a:pt x="287" y="487"/>
                  <a:pt x="287" y="487"/>
                  <a:pt x="287" y="487"/>
                </a:cubicBezTo>
                <a:cubicBezTo>
                  <a:pt x="287" y="487"/>
                  <a:pt x="286" y="487"/>
                  <a:pt x="286" y="487"/>
                </a:cubicBezTo>
                <a:cubicBezTo>
                  <a:pt x="286" y="487"/>
                  <a:pt x="285" y="487"/>
                  <a:pt x="285" y="487"/>
                </a:cubicBezTo>
                <a:cubicBezTo>
                  <a:pt x="284" y="486"/>
                  <a:pt x="284" y="486"/>
                  <a:pt x="284" y="485"/>
                </a:cubicBezTo>
                <a:cubicBezTo>
                  <a:pt x="284" y="405"/>
                  <a:pt x="284" y="405"/>
                  <a:pt x="284" y="405"/>
                </a:cubicBezTo>
                <a:cubicBezTo>
                  <a:pt x="284" y="405"/>
                  <a:pt x="284" y="404"/>
                  <a:pt x="285" y="403"/>
                </a:cubicBezTo>
                <a:cubicBezTo>
                  <a:pt x="285" y="403"/>
                  <a:pt x="286" y="403"/>
                  <a:pt x="286" y="403"/>
                </a:cubicBezTo>
                <a:cubicBezTo>
                  <a:pt x="286" y="403"/>
                  <a:pt x="287" y="403"/>
                  <a:pt x="287" y="403"/>
                </a:cubicBezTo>
                <a:cubicBezTo>
                  <a:pt x="353" y="441"/>
                  <a:pt x="353" y="441"/>
                  <a:pt x="353" y="441"/>
                </a:cubicBezTo>
                <a:cubicBezTo>
                  <a:pt x="354" y="442"/>
                  <a:pt x="355" y="442"/>
                  <a:pt x="355" y="443"/>
                </a:cubicBezTo>
                <a:cubicBezTo>
                  <a:pt x="355" y="444"/>
                  <a:pt x="354" y="445"/>
                  <a:pt x="354" y="445"/>
                </a:cubicBezTo>
                <a:close/>
                <a:moveTo>
                  <a:pt x="283" y="291"/>
                </a:moveTo>
                <a:cubicBezTo>
                  <a:pt x="283" y="290"/>
                  <a:pt x="283" y="289"/>
                  <a:pt x="284" y="289"/>
                </a:cubicBezTo>
                <a:cubicBezTo>
                  <a:pt x="284" y="289"/>
                  <a:pt x="285" y="288"/>
                  <a:pt x="285" y="288"/>
                </a:cubicBezTo>
                <a:cubicBezTo>
                  <a:pt x="285" y="288"/>
                  <a:pt x="286" y="289"/>
                  <a:pt x="286" y="289"/>
                </a:cubicBezTo>
                <a:cubicBezTo>
                  <a:pt x="351" y="329"/>
                  <a:pt x="351" y="329"/>
                  <a:pt x="351" y="329"/>
                </a:cubicBezTo>
                <a:cubicBezTo>
                  <a:pt x="352" y="329"/>
                  <a:pt x="352" y="330"/>
                  <a:pt x="352" y="331"/>
                </a:cubicBezTo>
                <a:cubicBezTo>
                  <a:pt x="352" y="332"/>
                  <a:pt x="352" y="332"/>
                  <a:pt x="351" y="333"/>
                </a:cubicBezTo>
                <a:cubicBezTo>
                  <a:pt x="286" y="372"/>
                  <a:pt x="286" y="372"/>
                  <a:pt x="286" y="372"/>
                </a:cubicBezTo>
                <a:cubicBezTo>
                  <a:pt x="286" y="372"/>
                  <a:pt x="285" y="372"/>
                  <a:pt x="285" y="372"/>
                </a:cubicBezTo>
                <a:cubicBezTo>
                  <a:pt x="284" y="372"/>
                  <a:pt x="284" y="372"/>
                  <a:pt x="284" y="372"/>
                </a:cubicBezTo>
                <a:cubicBezTo>
                  <a:pt x="283" y="371"/>
                  <a:pt x="283" y="370"/>
                  <a:pt x="283" y="370"/>
                </a:cubicBezTo>
                <a:lnTo>
                  <a:pt x="283" y="291"/>
                </a:lnTo>
                <a:close/>
                <a:moveTo>
                  <a:pt x="384" y="335"/>
                </a:moveTo>
                <a:cubicBezTo>
                  <a:pt x="384" y="334"/>
                  <a:pt x="384" y="333"/>
                  <a:pt x="385" y="333"/>
                </a:cubicBezTo>
                <a:cubicBezTo>
                  <a:pt x="449" y="292"/>
                  <a:pt x="449" y="292"/>
                  <a:pt x="449" y="292"/>
                </a:cubicBezTo>
                <a:cubicBezTo>
                  <a:pt x="449" y="292"/>
                  <a:pt x="450" y="292"/>
                  <a:pt x="450" y="292"/>
                </a:cubicBezTo>
                <a:cubicBezTo>
                  <a:pt x="450" y="292"/>
                  <a:pt x="451" y="292"/>
                  <a:pt x="451" y="292"/>
                </a:cubicBezTo>
                <a:cubicBezTo>
                  <a:pt x="452" y="293"/>
                  <a:pt x="452" y="293"/>
                  <a:pt x="452" y="294"/>
                </a:cubicBezTo>
                <a:cubicBezTo>
                  <a:pt x="452" y="373"/>
                  <a:pt x="452" y="373"/>
                  <a:pt x="452" y="373"/>
                </a:cubicBezTo>
                <a:cubicBezTo>
                  <a:pt x="452" y="374"/>
                  <a:pt x="452" y="375"/>
                  <a:pt x="451" y="375"/>
                </a:cubicBezTo>
                <a:cubicBezTo>
                  <a:pt x="451" y="375"/>
                  <a:pt x="450" y="375"/>
                  <a:pt x="450" y="375"/>
                </a:cubicBezTo>
                <a:cubicBezTo>
                  <a:pt x="450" y="375"/>
                  <a:pt x="449" y="375"/>
                  <a:pt x="449" y="375"/>
                </a:cubicBezTo>
                <a:cubicBezTo>
                  <a:pt x="385" y="337"/>
                  <a:pt x="385" y="337"/>
                  <a:pt x="385" y="337"/>
                </a:cubicBezTo>
                <a:cubicBezTo>
                  <a:pt x="384" y="336"/>
                  <a:pt x="384" y="335"/>
                  <a:pt x="384" y="335"/>
                </a:cubicBezTo>
                <a:close/>
                <a:moveTo>
                  <a:pt x="374" y="242"/>
                </a:moveTo>
                <a:cubicBezTo>
                  <a:pt x="374" y="241"/>
                  <a:pt x="374" y="240"/>
                  <a:pt x="375" y="240"/>
                </a:cubicBezTo>
                <a:cubicBezTo>
                  <a:pt x="375" y="240"/>
                  <a:pt x="375" y="240"/>
                  <a:pt x="376" y="240"/>
                </a:cubicBezTo>
                <a:cubicBezTo>
                  <a:pt x="376" y="240"/>
                  <a:pt x="377" y="240"/>
                  <a:pt x="377" y="240"/>
                </a:cubicBezTo>
                <a:cubicBezTo>
                  <a:pt x="443" y="278"/>
                  <a:pt x="443" y="278"/>
                  <a:pt x="443" y="278"/>
                </a:cubicBezTo>
                <a:cubicBezTo>
                  <a:pt x="444" y="278"/>
                  <a:pt x="444" y="279"/>
                  <a:pt x="444" y="280"/>
                </a:cubicBezTo>
                <a:cubicBezTo>
                  <a:pt x="444" y="280"/>
                  <a:pt x="444" y="281"/>
                  <a:pt x="443" y="282"/>
                </a:cubicBezTo>
                <a:cubicBezTo>
                  <a:pt x="377" y="323"/>
                  <a:pt x="377" y="323"/>
                  <a:pt x="377" y="323"/>
                </a:cubicBezTo>
                <a:cubicBezTo>
                  <a:pt x="377" y="324"/>
                  <a:pt x="376" y="324"/>
                  <a:pt x="376" y="324"/>
                </a:cubicBezTo>
                <a:cubicBezTo>
                  <a:pt x="375" y="324"/>
                  <a:pt x="375" y="324"/>
                  <a:pt x="375" y="323"/>
                </a:cubicBezTo>
                <a:cubicBezTo>
                  <a:pt x="374" y="323"/>
                  <a:pt x="374" y="322"/>
                  <a:pt x="374" y="321"/>
                </a:cubicBezTo>
                <a:lnTo>
                  <a:pt x="374" y="242"/>
                </a:lnTo>
                <a:close/>
                <a:moveTo>
                  <a:pt x="359" y="238"/>
                </a:moveTo>
                <a:cubicBezTo>
                  <a:pt x="359" y="238"/>
                  <a:pt x="360" y="238"/>
                  <a:pt x="360" y="238"/>
                </a:cubicBezTo>
                <a:cubicBezTo>
                  <a:pt x="361" y="239"/>
                  <a:pt x="361" y="240"/>
                  <a:pt x="361" y="240"/>
                </a:cubicBezTo>
                <a:cubicBezTo>
                  <a:pt x="361" y="317"/>
                  <a:pt x="361" y="317"/>
                  <a:pt x="361" y="317"/>
                </a:cubicBezTo>
                <a:cubicBezTo>
                  <a:pt x="361" y="318"/>
                  <a:pt x="361" y="319"/>
                  <a:pt x="360" y="319"/>
                </a:cubicBezTo>
                <a:cubicBezTo>
                  <a:pt x="360" y="319"/>
                  <a:pt x="359" y="319"/>
                  <a:pt x="359" y="319"/>
                </a:cubicBezTo>
                <a:cubicBezTo>
                  <a:pt x="359" y="319"/>
                  <a:pt x="358" y="319"/>
                  <a:pt x="358" y="319"/>
                </a:cubicBezTo>
                <a:cubicBezTo>
                  <a:pt x="292" y="278"/>
                  <a:pt x="292" y="278"/>
                  <a:pt x="292" y="278"/>
                </a:cubicBezTo>
                <a:cubicBezTo>
                  <a:pt x="291" y="278"/>
                  <a:pt x="291" y="277"/>
                  <a:pt x="291" y="276"/>
                </a:cubicBezTo>
                <a:cubicBezTo>
                  <a:pt x="291" y="276"/>
                  <a:pt x="291" y="275"/>
                  <a:pt x="292" y="274"/>
                </a:cubicBezTo>
                <a:cubicBezTo>
                  <a:pt x="358" y="238"/>
                  <a:pt x="358" y="238"/>
                  <a:pt x="358" y="238"/>
                </a:cubicBezTo>
                <a:cubicBezTo>
                  <a:pt x="358" y="238"/>
                  <a:pt x="359" y="238"/>
                  <a:pt x="359" y="238"/>
                </a:cubicBezTo>
                <a:close/>
                <a:moveTo>
                  <a:pt x="356" y="222"/>
                </a:moveTo>
                <a:cubicBezTo>
                  <a:pt x="356" y="223"/>
                  <a:pt x="357" y="223"/>
                  <a:pt x="357" y="224"/>
                </a:cubicBezTo>
                <a:cubicBezTo>
                  <a:pt x="357" y="225"/>
                  <a:pt x="356" y="226"/>
                  <a:pt x="356" y="226"/>
                </a:cubicBezTo>
                <a:cubicBezTo>
                  <a:pt x="278" y="269"/>
                  <a:pt x="278" y="269"/>
                  <a:pt x="278" y="269"/>
                </a:cubicBezTo>
                <a:cubicBezTo>
                  <a:pt x="277" y="269"/>
                  <a:pt x="277" y="269"/>
                  <a:pt x="277" y="269"/>
                </a:cubicBezTo>
                <a:cubicBezTo>
                  <a:pt x="276" y="269"/>
                  <a:pt x="276" y="269"/>
                  <a:pt x="276" y="269"/>
                </a:cubicBezTo>
                <a:cubicBezTo>
                  <a:pt x="201" y="226"/>
                  <a:pt x="201" y="226"/>
                  <a:pt x="201" y="226"/>
                </a:cubicBezTo>
                <a:cubicBezTo>
                  <a:pt x="200" y="226"/>
                  <a:pt x="200" y="225"/>
                  <a:pt x="199" y="225"/>
                </a:cubicBezTo>
                <a:cubicBezTo>
                  <a:pt x="199" y="225"/>
                  <a:pt x="198" y="224"/>
                  <a:pt x="198" y="223"/>
                </a:cubicBezTo>
                <a:cubicBezTo>
                  <a:pt x="198" y="223"/>
                  <a:pt x="198" y="222"/>
                  <a:pt x="199" y="221"/>
                </a:cubicBezTo>
                <a:cubicBezTo>
                  <a:pt x="275" y="176"/>
                  <a:pt x="275" y="176"/>
                  <a:pt x="275" y="176"/>
                </a:cubicBezTo>
                <a:cubicBezTo>
                  <a:pt x="275" y="176"/>
                  <a:pt x="276" y="175"/>
                  <a:pt x="277" y="175"/>
                </a:cubicBezTo>
                <a:cubicBezTo>
                  <a:pt x="277" y="175"/>
                  <a:pt x="278" y="176"/>
                  <a:pt x="279" y="176"/>
                </a:cubicBezTo>
                <a:lnTo>
                  <a:pt x="356" y="222"/>
                </a:lnTo>
                <a:close/>
                <a:moveTo>
                  <a:pt x="269" y="75"/>
                </a:moveTo>
                <a:cubicBezTo>
                  <a:pt x="269" y="75"/>
                  <a:pt x="269" y="75"/>
                  <a:pt x="270" y="75"/>
                </a:cubicBezTo>
                <a:cubicBezTo>
                  <a:pt x="271" y="75"/>
                  <a:pt x="271" y="76"/>
                  <a:pt x="271" y="77"/>
                </a:cubicBezTo>
                <a:cubicBezTo>
                  <a:pt x="271" y="154"/>
                  <a:pt x="271" y="154"/>
                  <a:pt x="271" y="154"/>
                </a:cubicBezTo>
                <a:cubicBezTo>
                  <a:pt x="271" y="154"/>
                  <a:pt x="270" y="155"/>
                  <a:pt x="270" y="156"/>
                </a:cubicBezTo>
                <a:cubicBezTo>
                  <a:pt x="269" y="156"/>
                  <a:pt x="269" y="156"/>
                  <a:pt x="269" y="156"/>
                </a:cubicBezTo>
                <a:cubicBezTo>
                  <a:pt x="268" y="156"/>
                  <a:pt x="268" y="156"/>
                  <a:pt x="267" y="156"/>
                </a:cubicBezTo>
                <a:cubicBezTo>
                  <a:pt x="202" y="115"/>
                  <a:pt x="202" y="115"/>
                  <a:pt x="202" y="115"/>
                </a:cubicBezTo>
                <a:cubicBezTo>
                  <a:pt x="201" y="114"/>
                  <a:pt x="200" y="114"/>
                  <a:pt x="200" y="113"/>
                </a:cubicBezTo>
                <a:cubicBezTo>
                  <a:pt x="200" y="112"/>
                  <a:pt x="201" y="111"/>
                  <a:pt x="202" y="111"/>
                </a:cubicBezTo>
                <a:cubicBezTo>
                  <a:pt x="268" y="75"/>
                  <a:pt x="268" y="75"/>
                  <a:pt x="268" y="75"/>
                </a:cubicBezTo>
                <a:cubicBezTo>
                  <a:pt x="268" y="75"/>
                  <a:pt x="268" y="75"/>
                  <a:pt x="269" y="75"/>
                </a:cubicBezTo>
                <a:close/>
                <a:moveTo>
                  <a:pt x="109" y="58"/>
                </a:moveTo>
                <a:cubicBezTo>
                  <a:pt x="184" y="13"/>
                  <a:pt x="184" y="13"/>
                  <a:pt x="184" y="13"/>
                </a:cubicBezTo>
                <a:cubicBezTo>
                  <a:pt x="185" y="12"/>
                  <a:pt x="186" y="12"/>
                  <a:pt x="186" y="12"/>
                </a:cubicBezTo>
                <a:cubicBezTo>
                  <a:pt x="187" y="12"/>
                  <a:pt x="188" y="12"/>
                  <a:pt x="189" y="13"/>
                </a:cubicBezTo>
                <a:cubicBezTo>
                  <a:pt x="265" y="59"/>
                  <a:pt x="265" y="59"/>
                  <a:pt x="265" y="59"/>
                </a:cubicBezTo>
                <a:cubicBezTo>
                  <a:pt x="266" y="59"/>
                  <a:pt x="267" y="60"/>
                  <a:pt x="267" y="61"/>
                </a:cubicBezTo>
                <a:cubicBezTo>
                  <a:pt x="266" y="61"/>
                  <a:pt x="266" y="62"/>
                  <a:pt x="265" y="63"/>
                </a:cubicBezTo>
                <a:cubicBezTo>
                  <a:pt x="188" y="105"/>
                  <a:pt x="188" y="105"/>
                  <a:pt x="188" y="105"/>
                </a:cubicBezTo>
                <a:cubicBezTo>
                  <a:pt x="187" y="105"/>
                  <a:pt x="187" y="105"/>
                  <a:pt x="186" y="105"/>
                </a:cubicBezTo>
                <a:cubicBezTo>
                  <a:pt x="186" y="105"/>
                  <a:pt x="186" y="105"/>
                  <a:pt x="185" y="105"/>
                </a:cubicBezTo>
                <a:cubicBezTo>
                  <a:pt x="110" y="62"/>
                  <a:pt x="110" y="62"/>
                  <a:pt x="110" y="62"/>
                </a:cubicBezTo>
                <a:cubicBezTo>
                  <a:pt x="110" y="62"/>
                  <a:pt x="110" y="62"/>
                  <a:pt x="109" y="62"/>
                </a:cubicBezTo>
                <a:cubicBezTo>
                  <a:pt x="108" y="62"/>
                  <a:pt x="108" y="61"/>
                  <a:pt x="108" y="60"/>
                </a:cubicBezTo>
                <a:cubicBezTo>
                  <a:pt x="108" y="59"/>
                  <a:pt x="108" y="58"/>
                  <a:pt x="109" y="58"/>
                </a:cubicBezTo>
                <a:close/>
                <a:moveTo>
                  <a:pt x="102" y="75"/>
                </a:moveTo>
                <a:cubicBezTo>
                  <a:pt x="102" y="74"/>
                  <a:pt x="102" y="74"/>
                  <a:pt x="103" y="73"/>
                </a:cubicBezTo>
                <a:cubicBezTo>
                  <a:pt x="103" y="73"/>
                  <a:pt x="104" y="73"/>
                  <a:pt x="104" y="73"/>
                </a:cubicBezTo>
                <a:cubicBezTo>
                  <a:pt x="104" y="73"/>
                  <a:pt x="105" y="73"/>
                  <a:pt x="105" y="73"/>
                </a:cubicBezTo>
                <a:cubicBezTo>
                  <a:pt x="171" y="111"/>
                  <a:pt x="171" y="111"/>
                  <a:pt x="171" y="111"/>
                </a:cubicBezTo>
                <a:cubicBezTo>
                  <a:pt x="172" y="111"/>
                  <a:pt x="173" y="112"/>
                  <a:pt x="173" y="113"/>
                </a:cubicBezTo>
                <a:cubicBezTo>
                  <a:pt x="173" y="114"/>
                  <a:pt x="172" y="114"/>
                  <a:pt x="172" y="115"/>
                </a:cubicBezTo>
                <a:cubicBezTo>
                  <a:pt x="105" y="157"/>
                  <a:pt x="105" y="157"/>
                  <a:pt x="105" y="157"/>
                </a:cubicBezTo>
                <a:cubicBezTo>
                  <a:pt x="105" y="157"/>
                  <a:pt x="104" y="157"/>
                  <a:pt x="104" y="157"/>
                </a:cubicBezTo>
                <a:cubicBezTo>
                  <a:pt x="104" y="157"/>
                  <a:pt x="103" y="157"/>
                  <a:pt x="103" y="157"/>
                </a:cubicBezTo>
                <a:cubicBezTo>
                  <a:pt x="102" y="156"/>
                  <a:pt x="102" y="155"/>
                  <a:pt x="102" y="155"/>
                </a:cubicBezTo>
                <a:lnTo>
                  <a:pt x="102" y="75"/>
                </a:lnTo>
                <a:close/>
                <a:moveTo>
                  <a:pt x="14" y="320"/>
                </a:moveTo>
                <a:cubicBezTo>
                  <a:pt x="14" y="320"/>
                  <a:pt x="13" y="320"/>
                  <a:pt x="13" y="320"/>
                </a:cubicBezTo>
                <a:cubicBezTo>
                  <a:pt x="12" y="320"/>
                  <a:pt x="12" y="319"/>
                  <a:pt x="12" y="318"/>
                </a:cubicBezTo>
                <a:cubicBezTo>
                  <a:pt x="12" y="239"/>
                  <a:pt x="12" y="239"/>
                  <a:pt x="12" y="239"/>
                </a:cubicBezTo>
                <a:cubicBezTo>
                  <a:pt x="12" y="238"/>
                  <a:pt x="12" y="237"/>
                  <a:pt x="13" y="237"/>
                </a:cubicBezTo>
                <a:cubicBezTo>
                  <a:pt x="13" y="236"/>
                  <a:pt x="14" y="236"/>
                  <a:pt x="14" y="236"/>
                </a:cubicBezTo>
                <a:cubicBezTo>
                  <a:pt x="15" y="236"/>
                  <a:pt x="15" y="236"/>
                  <a:pt x="15" y="237"/>
                </a:cubicBezTo>
                <a:cubicBezTo>
                  <a:pt x="82" y="274"/>
                  <a:pt x="82" y="274"/>
                  <a:pt x="82" y="274"/>
                </a:cubicBezTo>
                <a:cubicBezTo>
                  <a:pt x="82" y="275"/>
                  <a:pt x="83" y="276"/>
                  <a:pt x="83" y="276"/>
                </a:cubicBezTo>
                <a:cubicBezTo>
                  <a:pt x="83" y="277"/>
                  <a:pt x="82" y="278"/>
                  <a:pt x="82" y="278"/>
                </a:cubicBezTo>
                <a:cubicBezTo>
                  <a:pt x="15" y="320"/>
                  <a:pt x="15" y="320"/>
                  <a:pt x="15" y="320"/>
                </a:cubicBezTo>
                <a:cubicBezTo>
                  <a:pt x="15" y="320"/>
                  <a:pt x="15" y="320"/>
                  <a:pt x="14" y="320"/>
                </a:cubicBezTo>
                <a:close/>
                <a:moveTo>
                  <a:pt x="89" y="372"/>
                </a:moveTo>
                <a:cubicBezTo>
                  <a:pt x="89" y="372"/>
                  <a:pt x="89" y="372"/>
                  <a:pt x="88" y="372"/>
                </a:cubicBezTo>
                <a:cubicBezTo>
                  <a:pt x="88" y="372"/>
                  <a:pt x="88" y="372"/>
                  <a:pt x="87" y="372"/>
                </a:cubicBezTo>
                <a:cubicBezTo>
                  <a:pt x="23" y="333"/>
                  <a:pt x="23" y="333"/>
                  <a:pt x="23" y="333"/>
                </a:cubicBezTo>
                <a:cubicBezTo>
                  <a:pt x="22" y="333"/>
                  <a:pt x="22" y="332"/>
                  <a:pt x="22" y="331"/>
                </a:cubicBezTo>
                <a:cubicBezTo>
                  <a:pt x="22" y="330"/>
                  <a:pt x="22" y="330"/>
                  <a:pt x="23" y="329"/>
                </a:cubicBezTo>
                <a:cubicBezTo>
                  <a:pt x="87" y="289"/>
                  <a:pt x="87" y="289"/>
                  <a:pt x="87" y="289"/>
                </a:cubicBezTo>
                <a:cubicBezTo>
                  <a:pt x="87" y="289"/>
                  <a:pt x="88" y="289"/>
                  <a:pt x="88" y="289"/>
                </a:cubicBezTo>
                <a:cubicBezTo>
                  <a:pt x="89" y="289"/>
                  <a:pt x="89" y="289"/>
                  <a:pt x="89" y="289"/>
                </a:cubicBezTo>
                <a:cubicBezTo>
                  <a:pt x="90" y="289"/>
                  <a:pt x="91" y="290"/>
                  <a:pt x="91" y="291"/>
                </a:cubicBezTo>
                <a:cubicBezTo>
                  <a:pt x="91" y="370"/>
                  <a:pt x="91" y="370"/>
                  <a:pt x="91" y="370"/>
                </a:cubicBezTo>
                <a:cubicBezTo>
                  <a:pt x="91" y="370"/>
                  <a:pt x="90" y="371"/>
                  <a:pt x="89" y="372"/>
                </a:cubicBezTo>
                <a:close/>
                <a:moveTo>
                  <a:pt x="20" y="226"/>
                </a:moveTo>
                <a:cubicBezTo>
                  <a:pt x="20" y="226"/>
                  <a:pt x="20" y="225"/>
                  <a:pt x="19" y="225"/>
                </a:cubicBezTo>
                <a:cubicBezTo>
                  <a:pt x="19" y="225"/>
                  <a:pt x="18" y="224"/>
                  <a:pt x="18" y="223"/>
                </a:cubicBezTo>
                <a:cubicBezTo>
                  <a:pt x="18" y="223"/>
                  <a:pt x="18" y="222"/>
                  <a:pt x="19" y="221"/>
                </a:cubicBezTo>
                <a:cubicBezTo>
                  <a:pt x="94" y="176"/>
                  <a:pt x="94" y="176"/>
                  <a:pt x="94" y="176"/>
                </a:cubicBezTo>
                <a:cubicBezTo>
                  <a:pt x="95" y="176"/>
                  <a:pt x="96" y="175"/>
                  <a:pt x="97" y="175"/>
                </a:cubicBezTo>
                <a:cubicBezTo>
                  <a:pt x="97" y="175"/>
                  <a:pt x="98" y="176"/>
                  <a:pt x="99" y="176"/>
                </a:cubicBezTo>
                <a:cubicBezTo>
                  <a:pt x="176" y="222"/>
                  <a:pt x="176" y="222"/>
                  <a:pt x="176" y="222"/>
                </a:cubicBezTo>
                <a:cubicBezTo>
                  <a:pt x="176" y="223"/>
                  <a:pt x="177" y="223"/>
                  <a:pt x="177" y="224"/>
                </a:cubicBezTo>
                <a:cubicBezTo>
                  <a:pt x="177" y="225"/>
                  <a:pt x="176" y="226"/>
                  <a:pt x="176" y="226"/>
                </a:cubicBezTo>
                <a:cubicBezTo>
                  <a:pt x="98" y="269"/>
                  <a:pt x="98" y="269"/>
                  <a:pt x="98" y="269"/>
                </a:cubicBezTo>
                <a:cubicBezTo>
                  <a:pt x="97" y="269"/>
                  <a:pt x="97" y="269"/>
                  <a:pt x="97" y="269"/>
                </a:cubicBezTo>
                <a:cubicBezTo>
                  <a:pt x="96" y="269"/>
                  <a:pt x="96" y="269"/>
                  <a:pt x="96" y="269"/>
                </a:cubicBezTo>
                <a:lnTo>
                  <a:pt x="20" y="226"/>
                </a:lnTo>
                <a:close/>
                <a:moveTo>
                  <a:pt x="14" y="650"/>
                </a:moveTo>
                <a:cubicBezTo>
                  <a:pt x="14" y="650"/>
                  <a:pt x="13" y="650"/>
                  <a:pt x="13" y="650"/>
                </a:cubicBezTo>
                <a:cubicBezTo>
                  <a:pt x="12" y="650"/>
                  <a:pt x="12" y="649"/>
                  <a:pt x="12" y="648"/>
                </a:cubicBezTo>
                <a:cubicBezTo>
                  <a:pt x="12" y="569"/>
                  <a:pt x="12" y="569"/>
                  <a:pt x="12" y="569"/>
                </a:cubicBezTo>
                <a:cubicBezTo>
                  <a:pt x="12" y="568"/>
                  <a:pt x="12" y="567"/>
                  <a:pt x="13" y="567"/>
                </a:cubicBezTo>
                <a:cubicBezTo>
                  <a:pt x="13" y="566"/>
                  <a:pt x="14" y="566"/>
                  <a:pt x="14" y="566"/>
                </a:cubicBezTo>
                <a:cubicBezTo>
                  <a:pt x="15" y="566"/>
                  <a:pt x="15" y="566"/>
                  <a:pt x="15" y="567"/>
                </a:cubicBezTo>
                <a:cubicBezTo>
                  <a:pt x="82" y="604"/>
                  <a:pt x="82" y="604"/>
                  <a:pt x="82" y="604"/>
                </a:cubicBezTo>
                <a:cubicBezTo>
                  <a:pt x="82" y="605"/>
                  <a:pt x="83" y="606"/>
                  <a:pt x="83" y="606"/>
                </a:cubicBezTo>
                <a:cubicBezTo>
                  <a:pt x="83" y="607"/>
                  <a:pt x="82" y="608"/>
                  <a:pt x="82" y="608"/>
                </a:cubicBezTo>
                <a:cubicBezTo>
                  <a:pt x="15" y="650"/>
                  <a:pt x="15" y="650"/>
                  <a:pt x="15" y="650"/>
                </a:cubicBezTo>
                <a:cubicBezTo>
                  <a:pt x="15" y="650"/>
                  <a:pt x="15" y="650"/>
                  <a:pt x="14" y="650"/>
                </a:cubicBezTo>
                <a:close/>
                <a:moveTo>
                  <a:pt x="89" y="702"/>
                </a:moveTo>
                <a:cubicBezTo>
                  <a:pt x="89" y="702"/>
                  <a:pt x="89" y="702"/>
                  <a:pt x="88" y="702"/>
                </a:cubicBezTo>
                <a:cubicBezTo>
                  <a:pt x="88" y="702"/>
                  <a:pt x="88" y="702"/>
                  <a:pt x="87" y="702"/>
                </a:cubicBezTo>
                <a:cubicBezTo>
                  <a:pt x="23" y="663"/>
                  <a:pt x="23" y="663"/>
                  <a:pt x="23" y="663"/>
                </a:cubicBezTo>
                <a:cubicBezTo>
                  <a:pt x="22" y="663"/>
                  <a:pt x="22" y="662"/>
                  <a:pt x="22" y="661"/>
                </a:cubicBezTo>
                <a:cubicBezTo>
                  <a:pt x="22" y="660"/>
                  <a:pt x="22" y="660"/>
                  <a:pt x="23" y="659"/>
                </a:cubicBezTo>
                <a:cubicBezTo>
                  <a:pt x="87" y="619"/>
                  <a:pt x="87" y="619"/>
                  <a:pt x="87" y="619"/>
                </a:cubicBezTo>
                <a:cubicBezTo>
                  <a:pt x="87" y="619"/>
                  <a:pt x="88" y="619"/>
                  <a:pt x="88" y="619"/>
                </a:cubicBezTo>
                <a:cubicBezTo>
                  <a:pt x="89" y="619"/>
                  <a:pt x="89" y="619"/>
                  <a:pt x="89" y="619"/>
                </a:cubicBezTo>
                <a:cubicBezTo>
                  <a:pt x="90" y="619"/>
                  <a:pt x="91" y="620"/>
                  <a:pt x="91" y="621"/>
                </a:cubicBezTo>
                <a:cubicBezTo>
                  <a:pt x="91" y="700"/>
                  <a:pt x="91" y="700"/>
                  <a:pt x="91" y="700"/>
                </a:cubicBezTo>
                <a:cubicBezTo>
                  <a:pt x="91" y="700"/>
                  <a:pt x="90" y="701"/>
                  <a:pt x="89" y="702"/>
                </a:cubicBezTo>
                <a:close/>
                <a:moveTo>
                  <a:pt x="97" y="599"/>
                </a:moveTo>
                <a:cubicBezTo>
                  <a:pt x="96" y="599"/>
                  <a:pt x="96" y="599"/>
                  <a:pt x="96" y="599"/>
                </a:cubicBezTo>
                <a:cubicBezTo>
                  <a:pt x="20" y="556"/>
                  <a:pt x="20" y="556"/>
                  <a:pt x="20" y="556"/>
                </a:cubicBezTo>
                <a:cubicBezTo>
                  <a:pt x="20" y="556"/>
                  <a:pt x="20" y="555"/>
                  <a:pt x="19" y="555"/>
                </a:cubicBezTo>
                <a:cubicBezTo>
                  <a:pt x="19" y="555"/>
                  <a:pt x="18" y="554"/>
                  <a:pt x="18" y="553"/>
                </a:cubicBezTo>
                <a:cubicBezTo>
                  <a:pt x="18" y="553"/>
                  <a:pt x="18" y="552"/>
                  <a:pt x="19" y="551"/>
                </a:cubicBezTo>
                <a:cubicBezTo>
                  <a:pt x="94" y="506"/>
                  <a:pt x="94" y="506"/>
                  <a:pt x="94" y="506"/>
                </a:cubicBezTo>
                <a:cubicBezTo>
                  <a:pt x="95" y="506"/>
                  <a:pt x="96" y="505"/>
                  <a:pt x="97" y="505"/>
                </a:cubicBezTo>
                <a:cubicBezTo>
                  <a:pt x="97" y="505"/>
                  <a:pt x="98" y="506"/>
                  <a:pt x="99" y="506"/>
                </a:cubicBezTo>
                <a:cubicBezTo>
                  <a:pt x="176" y="552"/>
                  <a:pt x="176" y="552"/>
                  <a:pt x="176" y="552"/>
                </a:cubicBezTo>
                <a:cubicBezTo>
                  <a:pt x="176" y="552"/>
                  <a:pt x="177" y="553"/>
                  <a:pt x="177" y="554"/>
                </a:cubicBezTo>
                <a:cubicBezTo>
                  <a:pt x="177" y="555"/>
                  <a:pt x="176" y="556"/>
                  <a:pt x="176" y="556"/>
                </a:cubicBezTo>
                <a:cubicBezTo>
                  <a:pt x="98" y="599"/>
                  <a:pt x="98" y="599"/>
                  <a:pt x="98" y="599"/>
                </a:cubicBezTo>
                <a:cubicBezTo>
                  <a:pt x="97" y="599"/>
                  <a:pt x="97" y="599"/>
                  <a:pt x="97" y="599"/>
                </a:cubicBezTo>
                <a:close/>
                <a:moveTo>
                  <a:pt x="171" y="663"/>
                </a:moveTo>
                <a:cubicBezTo>
                  <a:pt x="106" y="702"/>
                  <a:pt x="106" y="702"/>
                  <a:pt x="106" y="702"/>
                </a:cubicBezTo>
                <a:cubicBezTo>
                  <a:pt x="106" y="702"/>
                  <a:pt x="105" y="702"/>
                  <a:pt x="105" y="702"/>
                </a:cubicBezTo>
                <a:cubicBezTo>
                  <a:pt x="104" y="702"/>
                  <a:pt x="104" y="702"/>
                  <a:pt x="104" y="702"/>
                </a:cubicBezTo>
                <a:cubicBezTo>
                  <a:pt x="103" y="701"/>
                  <a:pt x="103" y="700"/>
                  <a:pt x="103" y="700"/>
                </a:cubicBezTo>
                <a:cubicBezTo>
                  <a:pt x="103" y="621"/>
                  <a:pt x="103" y="621"/>
                  <a:pt x="103" y="621"/>
                </a:cubicBezTo>
                <a:cubicBezTo>
                  <a:pt x="103" y="620"/>
                  <a:pt x="103" y="619"/>
                  <a:pt x="104" y="619"/>
                </a:cubicBezTo>
                <a:cubicBezTo>
                  <a:pt x="104" y="619"/>
                  <a:pt x="104" y="618"/>
                  <a:pt x="105" y="618"/>
                </a:cubicBezTo>
                <a:cubicBezTo>
                  <a:pt x="105" y="618"/>
                  <a:pt x="106" y="619"/>
                  <a:pt x="106" y="619"/>
                </a:cubicBezTo>
                <a:cubicBezTo>
                  <a:pt x="171" y="659"/>
                  <a:pt x="171" y="659"/>
                  <a:pt x="171" y="659"/>
                </a:cubicBezTo>
                <a:cubicBezTo>
                  <a:pt x="172" y="659"/>
                  <a:pt x="172" y="660"/>
                  <a:pt x="172" y="661"/>
                </a:cubicBezTo>
                <a:cubicBezTo>
                  <a:pt x="172" y="662"/>
                  <a:pt x="171" y="662"/>
                  <a:pt x="171" y="663"/>
                </a:cubicBezTo>
                <a:close/>
                <a:moveTo>
                  <a:pt x="179" y="649"/>
                </a:moveTo>
                <a:cubicBezTo>
                  <a:pt x="178" y="649"/>
                  <a:pt x="178" y="649"/>
                  <a:pt x="178" y="649"/>
                </a:cubicBezTo>
                <a:cubicBezTo>
                  <a:pt x="112" y="608"/>
                  <a:pt x="112" y="608"/>
                  <a:pt x="112" y="608"/>
                </a:cubicBezTo>
                <a:cubicBezTo>
                  <a:pt x="111" y="608"/>
                  <a:pt x="111" y="607"/>
                  <a:pt x="111" y="606"/>
                </a:cubicBezTo>
                <a:cubicBezTo>
                  <a:pt x="111" y="606"/>
                  <a:pt x="111" y="605"/>
                  <a:pt x="112" y="604"/>
                </a:cubicBezTo>
                <a:cubicBezTo>
                  <a:pt x="178" y="568"/>
                  <a:pt x="178" y="568"/>
                  <a:pt x="178" y="568"/>
                </a:cubicBezTo>
                <a:cubicBezTo>
                  <a:pt x="178" y="568"/>
                  <a:pt x="178" y="568"/>
                  <a:pt x="179" y="568"/>
                </a:cubicBezTo>
                <a:cubicBezTo>
                  <a:pt x="179" y="568"/>
                  <a:pt x="180" y="568"/>
                  <a:pt x="180" y="568"/>
                </a:cubicBezTo>
                <a:cubicBezTo>
                  <a:pt x="180" y="568"/>
                  <a:pt x="180" y="568"/>
                  <a:pt x="180" y="568"/>
                </a:cubicBezTo>
                <a:cubicBezTo>
                  <a:pt x="180" y="649"/>
                  <a:pt x="180" y="649"/>
                  <a:pt x="180" y="649"/>
                </a:cubicBezTo>
                <a:cubicBezTo>
                  <a:pt x="180" y="649"/>
                  <a:pt x="180" y="649"/>
                  <a:pt x="180" y="649"/>
                </a:cubicBezTo>
                <a:cubicBezTo>
                  <a:pt x="180" y="649"/>
                  <a:pt x="179" y="649"/>
                  <a:pt x="179" y="649"/>
                </a:cubicBezTo>
                <a:close/>
                <a:moveTo>
                  <a:pt x="194" y="650"/>
                </a:moveTo>
                <a:cubicBezTo>
                  <a:pt x="194" y="650"/>
                  <a:pt x="194" y="650"/>
                  <a:pt x="193" y="650"/>
                </a:cubicBezTo>
                <a:cubicBezTo>
                  <a:pt x="193" y="650"/>
                  <a:pt x="193" y="650"/>
                  <a:pt x="193" y="650"/>
                </a:cubicBezTo>
                <a:cubicBezTo>
                  <a:pt x="193" y="567"/>
                  <a:pt x="193" y="567"/>
                  <a:pt x="193" y="567"/>
                </a:cubicBezTo>
                <a:cubicBezTo>
                  <a:pt x="193" y="567"/>
                  <a:pt x="193" y="567"/>
                  <a:pt x="193" y="567"/>
                </a:cubicBezTo>
                <a:cubicBezTo>
                  <a:pt x="194" y="566"/>
                  <a:pt x="194" y="566"/>
                  <a:pt x="194" y="566"/>
                </a:cubicBezTo>
                <a:cubicBezTo>
                  <a:pt x="195" y="566"/>
                  <a:pt x="195" y="566"/>
                  <a:pt x="195" y="567"/>
                </a:cubicBezTo>
                <a:cubicBezTo>
                  <a:pt x="262" y="604"/>
                  <a:pt x="262" y="604"/>
                  <a:pt x="262" y="604"/>
                </a:cubicBezTo>
                <a:cubicBezTo>
                  <a:pt x="262" y="605"/>
                  <a:pt x="263" y="606"/>
                  <a:pt x="263" y="606"/>
                </a:cubicBezTo>
                <a:cubicBezTo>
                  <a:pt x="263" y="607"/>
                  <a:pt x="263" y="608"/>
                  <a:pt x="262" y="608"/>
                </a:cubicBezTo>
                <a:cubicBezTo>
                  <a:pt x="196" y="650"/>
                  <a:pt x="196" y="650"/>
                  <a:pt x="196" y="650"/>
                </a:cubicBezTo>
                <a:cubicBezTo>
                  <a:pt x="195" y="650"/>
                  <a:pt x="195" y="650"/>
                  <a:pt x="194" y="650"/>
                </a:cubicBezTo>
                <a:close/>
                <a:moveTo>
                  <a:pt x="270" y="702"/>
                </a:moveTo>
                <a:cubicBezTo>
                  <a:pt x="269" y="702"/>
                  <a:pt x="269" y="702"/>
                  <a:pt x="268" y="702"/>
                </a:cubicBezTo>
                <a:cubicBezTo>
                  <a:pt x="268" y="702"/>
                  <a:pt x="268" y="702"/>
                  <a:pt x="267" y="702"/>
                </a:cubicBezTo>
                <a:cubicBezTo>
                  <a:pt x="203" y="663"/>
                  <a:pt x="203" y="663"/>
                  <a:pt x="203" y="663"/>
                </a:cubicBezTo>
                <a:cubicBezTo>
                  <a:pt x="203" y="663"/>
                  <a:pt x="202" y="662"/>
                  <a:pt x="202" y="661"/>
                </a:cubicBezTo>
                <a:cubicBezTo>
                  <a:pt x="202" y="660"/>
                  <a:pt x="202" y="660"/>
                  <a:pt x="203" y="659"/>
                </a:cubicBezTo>
                <a:cubicBezTo>
                  <a:pt x="267" y="619"/>
                  <a:pt x="267" y="619"/>
                  <a:pt x="267" y="619"/>
                </a:cubicBezTo>
                <a:cubicBezTo>
                  <a:pt x="268" y="619"/>
                  <a:pt x="268" y="619"/>
                  <a:pt x="268" y="619"/>
                </a:cubicBezTo>
                <a:cubicBezTo>
                  <a:pt x="269" y="619"/>
                  <a:pt x="269" y="619"/>
                  <a:pt x="270" y="619"/>
                </a:cubicBezTo>
                <a:cubicBezTo>
                  <a:pt x="270" y="619"/>
                  <a:pt x="271" y="620"/>
                  <a:pt x="271" y="621"/>
                </a:cubicBezTo>
                <a:cubicBezTo>
                  <a:pt x="271" y="700"/>
                  <a:pt x="271" y="700"/>
                  <a:pt x="271" y="700"/>
                </a:cubicBezTo>
                <a:cubicBezTo>
                  <a:pt x="271" y="700"/>
                  <a:pt x="270" y="701"/>
                  <a:pt x="270" y="702"/>
                </a:cubicBezTo>
                <a:close/>
                <a:moveTo>
                  <a:pt x="201" y="556"/>
                </a:moveTo>
                <a:cubicBezTo>
                  <a:pt x="200" y="556"/>
                  <a:pt x="200" y="555"/>
                  <a:pt x="199" y="555"/>
                </a:cubicBezTo>
                <a:cubicBezTo>
                  <a:pt x="199" y="555"/>
                  <a:pt x="198" y="554"/>
                  <a:pt x="198" y="553"/>
                </a:cubicBezTo>
                <a:cubicBezTo>
                  <a:pt x="198" y="553"/>
                  <a:pt x="198" y="552"/>
                  <a:pt x="199" y="551"/>
                </a:cubicBezTo>
                <a:cubicBezTo>
                  <a:pt x="275" y="506"/>
                  <a:pt x="275" y="506"/>
                  <a:pt x="275" y="506"/>
                </a:cubicBezTo>
                <a:cubicBezTo>
                  <a:pt x="275" y="506"/>
                  <a:pt x="276" y="505"/>
                  <a:pt x="277" y="505"/>
                </a:cubicBezTo>
                <a:cubicBezTo>
                  <a:pt x="277" y="505"/>
                  <a:pt x="278" y="506"/>
                  <a:pt x="279" y="506"/>
                </a:cubicBezTo>
                <a:cubicBezTo>
                  <a:pt x="356" y="552"/>
                  <a:pt x="356" y="552"/>
                  <a:pt x="356" y="552"/>
                </a:cubicBezTo>
                <a:cubicBezTo>
                  <a:pt x="356" y="552"/>
                  <a:pt x="357" y="553"/>
                  <a:pt x="357" y="554"/>
                </a:cubicBezTo>
                <a:cubicBezTo>
                  <a:pt x="357" y="555"/>
                  <a:pt x="356" y="556"/>
                  <a:pt x="356" y="556"/>
                </a:cubicBezTo>
                <a:cubicBezTo>
                  <a:pt x="278" y="599"/>
                  <a:pt x="278" y="599"/>
                  <a:pt x="278" y="599"/>
                </a:cubicBezTo>
                <a:cubicBezTo>
                  <a:pt x="277" y="599"/>
                  <a:pt x="277" y="599"/>
                  <a:pt x="277" y="599"/>
                </a:cubicBezTo>
                <a:cubicBezTo>
                  <a:pt x="276" y="599"/>
                  <a:pt x="276" y="599"/>
                  <a:pt x="276" y="599"/>
                </a:cubicBezTo>
                <a:lnTo>
                  <a:pt x="201" y="556"/>
                </a:lnTo>
                <a:close/>
                <a:moveTo>
                  <a:pt x="283" y="700"/>
                </a:moveTo>
                <a:cubicBezTo>
                  <a:pt x="283" y="621"/>
                  <a:pt x="283" y="621"/>
                  <a:pt x="283" y="621"/>
                </a:cubicBezTo>
                <a:cubicBezTo>
                  <a:pt x="283" y="620"/>
                  <a:pt x="283" y="619"/>
                  <a:pt x="284" y="619"/>
                </a:cubicBezTo>
                <a:cubicBezTo>
                  <a:pt x="284" y="619"/>
                  <a:pt x="285" y="618"/>
                  <a:pt x="285" y="618"/>
                </a:cubicBezTo>
                <a:cubicBezTo>
                  <a:pt x="285" y="618"/>
                  <a:pt x="286" y="619"/>
                  <a:pt x="286" y="619"/>
                </a:cubicBezTo>
                <a:cubicBezTo>
                  <a:pt x="351" y="659"/>
                  <a:pt x="351" y="659"/>
                  <a:pt x="351" y="659"/>
                </a:cubicBezTo>
                <a:cubicBezTo>
                  <a:pt x="351" y="659"/>
                  <a:pt x="351" y="659"/>
                  <a:pt x="352" y="659"/>
                </a:cubicBezTo>
                <a:cubicBezTo>
                  <a:pt x="283" y="701"/>
                  <a:pt x="283" y="701"/>
                  <a:pt x="283" y="701"/>
                </a:cubicBezTo>
                <a:cubicBezTo>
                  <a:pt x="283" y="700"/>
                  <a:pt x="283" y="700"/>
                  <a:pt x="283" y="700"/>
                </a:cubicBezTo>
                <a:close/>
                <a:moveTo>
                  <a:pt x="288" y="808"/>
                </a:moveTo>
                <a:cubicBezTo>
                  <a:pt x="288" y="808"/>
                  <a:pt x="287" y="807"/>
                  <a:pt x="287" y="807"/>
                </a:cubicBezTo>
                <a:cubicBezTo>
                  <a:pt x="286" y="807"/>
                  <a:pt x="286" y="806"/>
                  <a:pt x="286" y="805"/>
                </a:cubicBezTo>
                <a:cubicBezTo>
                  <a:pt x="286" y="726"/>
                  <a:pt x="286" y="726"/>
                  <a:pt x="286" y="726"/>
                </a:cubicBezTo>
                <a:cubicBezTo>
                  <a:pt x="286" y="725"/>
                  <a:pt x="286" y="724"/>
                  <a:pt x="287" y="724"/>
                </a:cubicBezTo>
                <a:cubicBezTo>
                  <a:pt x="287" y="724"/>
                  <a:pt x="288" y="724"/>
                  <a:pt x="288" y="724"/>
                </a:cubicBezTo>
                <a:cubicBezTo>
                  <a:pt x="289" y="724"/>
                  <a:pt x="289" y="724"/>
                  <a:pt x="289" y="724"/>
                </a:cubicBezTo>
                <a:cubicBezTo>
                  <a:pt x="356" y="762"/>
                  <a:pt x="356" y="762"/>
                  <a:pt x="356" y="762"/>
                </a:cubicBezTo>
                <a:cubicBezTo>
                  <a:pt x="356" y="762"/>
                  <a:pt x="357" y="763"/>
                  <a:pt x="357" y="764"/>
                </a:cubicBezTo>
                <a:cubicBezTo>
                  <a:pt x="357" y="764"/>
                  <a:pt x="356" y="765"/>
                  <a:pt x="356" y="766"/>
                </a:cubicBezTo>
                <a:cubicBezTo>
                  <a:pt x="289" y="807"/>
                  <a:pt x="289" y="807"/>
                  <a:pt x="289" y="807"/>
                </a:cubicBezTo>
                <a:cubicBezTo>
                  <a:pt x="289" y="807"/>
                  <a:pt x="289" y="808"/>
                  <a:pt x="288" y="808"/>
                </a:cubicBezTo>
                <a:close/>
                <a:moveTo>
                  <a:pt x="363" y="859"/>
                </a:moveTo>
                <a:cubicBezTo>
                  <a:pt x="363" y="859"/>
                  <a:pt x="363" y="859"/>
                  <a:pt x="362" y="859"/>
                </a:cubicBezTo>
                <a:cubicBezTo>
                  <a:pt x="362" y="859"/>
                  <a:pt x="362" y="859"/>
                  <a:pt x="361" y="859"/>
                </a:cubicBezTo>
                <a:cubicBezTo>
                  <a:pt x="297" y="820"/>
                  <a:pt x="297" y="820"/>
                  <a:pt x="297" y="820"/>
                </a:cubicBezTo>
                <a:cubicBezTo>
                  <a:pt x="296" y="820"/>
                  <a:pt x="296" y="819"/>
                  <a:pt x="296" y="818"/>
                </a:cubicBezTo>
                <a:cubicBezTo>
                  <a:pt x="296" y="818"/>
                  <a:pt x="296" y="817"/>
                  <a:pt x="297" y="817"/>
                </a:cubicBezTo>
                <a:cubicBezTo>
                  <a:pt x="361" y="776"/>
                  <a:pt x="361" y="776"/>
                  <a:pt x="361" y="776"/>
                </a:cubicBezTo>
                <a:cubicBezTo>
                  <a:pt x="362" y="776"/>
                  <a:pt x="362" y="776"/>
                  <a:pt x="362" y="776"/>
                </a:cubicBezTo>
                <a:cubicBezTo>
                  <a:pt x="363" y="776"/>
                  <a:pt x="363" y="776"/>
                  <a:pt x="363" y="776"/>
                </a:cubicBezTo>
                <a:cubicBezTo>
                  <a:pt x="364" y="777"/>
                  <a:pt x="365" y="777"/>
                  <a:pt x="365" y="778"/>
                </a:cubicBezTo>
                <a:cubicBezTo>
                  <a:pt x="365" y="857"/>
                  <a:pt x="365" y="857"/>
                  <a:pt x="365" y="857"/>
                </a:cubicBezTo>
                <a:cubicBezTo>
                  <a:pt x="365" y="858"/>
                  <a:pt x="364" y="858"/>
                  <a:pt x="363" y="859"/>
                </a:cubicBezTo>
                <a:close/>
                <a:moveTo>
                  <a:pt x="445" y="820"/>
                </a:moveTo>
                <a:cubicBezTo>
                  <a:pt x="380" y="859"/>
                  <a:pt x="380" y="859"/>
                  <a:pt x="380" y="859"/>
                </a:cubicBezTo>
                <a:cubicBezTo>
                  <a:pt x="380" y="859"/>
                  <a:pt x="379" y="859"/>
                  <a:pt x="379" y="859"/>
                </a:cubicBezTo>
                <a:cubicBezTo>
                  <a:pt x="378" y="859"/>
                  <a:pt x="378" y="859"/>
                  <a:pt x="378" y="859"/>
                </a:cubicBezTo>
                <a:cubicBezTo>
                  <a:pt x="377" y="858"/>
                  <a:pt x="377" y="858"/>
                  <a:pt x="377" y="857"/>
                </a:cubicBezTo>
                <a:cubicBezTo>
                  <a:pt x="377" y="778"/>
                  <a:pt x="377" y="778"/>
                  <a:pt x="377" y="778"/>
                </a:cubicBezTo>
                <a:cubicBezTo>
                  <a:pt x="377" y="777"/>
                  <a:pt x="377" y="776"/>
                  <a:pt x="378" y="776"/>
                </a:cubicBezTo>
                <a:cubicBezTo>
                  <a:pt x="378" y="776"/>
                  <a:pt x="378" y="776"/>
                  <a:pt x="379" y="776"/>
                </a:cubicBezTo>
                <a:cubicBezTo>
                  <a:pt x="379" y="776"/>
                  <a:pt x="380" y="776"/>
                  <a:pt x="380" y="776"/>
                </a:cubicBezTo>
                <a:cubicBezTo>
                  <a:pt x="445" y="816"/>
                  <a:pt x="445" y="816"/>
                  <a:pt x="445" y="816"/>
                </a:cubicBezTo>
                <a:cubicBezTo>
                  <a:pt x="446" y="816"/>
                  <a:pt x="446" y="817"/>
                  <a:pt x="446" y="818"/>
                </a:cubicBezTo>
                <a:cubicBezTo>
                  <a:pt x="446" y="819"/>
                  <a:pt x="446" y="820"/>
                  <a:pt x="445" y="820"/>
                </a:cubicBezTo>
                <a:close/>
                <a:moveTo>
                  <a:pt x="453" y="725"/>
                </a:moveTo>
                <a:cubicBezTo>
                  <a:pt x="453" y="725"/>
                  <a:pt x="454" y="725"/>
                  <a:pt x="454" y="726"/>
                </a:cubicBezTo>
                <a:cubicBezTo>
                  <a:pt x="455" y="726"/>
                  <a:pt x="455" y="727"/>
                  <a:pt x="455" y="728"/>
                </a:cubicBezTo>
                <a:cubicBezTo>
                  <a:pt x="455" y="804"/>
                  <a:pt x="455" y="804"/>
                  <a:pt x="455" y="804"/>
                </a:cubicBezTo>
                <a:cubicBezTo>
                  <a:pt x="455" y="805"/>
                  <a:pt x="455" y="806"/>
                  <a:pt x="454" y="806"/>
                </a:cubicBezTo>
                <a:cubicBezTo>
                  <a:pt x="454" y="806"/>
                  <a:pt x="453" y="807"/>
                  <a:pt x="453" y="807"/>
                </a:cubicBezTo>
                <a:cubicBezTo>
                  <a:pt x="452" y="807"/>
                  <a:pt x="452" y="806"/>
                  <a:pt x="452" y="806"/>
                </a:cubicBezTo>
                <a:cubicBezTo>
                  <a:pt x="386" y="766"/>
                  <a:pt x="386" y="766"/>
                  <a:pt x="386" y="766"/>
                </a:cubicBezTo>
                <a:cubicBezTo>
                  <a:pt x="385" y="765"/>
                  <a:pt x="385" y="764"/>
                  <a:pt x="385" y="764"/>
                </a:cubicBezTo>
                <a:cubicBezTo>
                  <a:pt x="385" y="763"/>
                  <a:pt x="385" y="762"/>
                  <a:pt x="386" y="762"/>
                </a:cubicBezTo>
                <a:cubicBezTo>
                  <a:pt x="452" y="726"/>
                  <a:pt x="452" y="726"/>
                  <a:pt x="452" y="726"/>
                </a:cubicBezTo>
                <a:cubicBezTo>
                  <a:pt x="452" y="725"/>
                  <a:pt x="453" y="725"/>
                  <a:pt x="453" y="725"/>
                </a:cubicBezTo>
                <a:close/>
                <a:moveTo>
                  <a:pt x="450" y="709"/>
                </a:moveTo>
                <a:cubicBezTo>
                  <a:pt x="450" y="710"/>
                  <a:pt x="451" y="710"/>
                  <a:pt x="451" y="711"/>
                </a:cubicBezTo>
                <a:cubicBezTo>
                  <a:pt x="451" y="712"/>
                  <a:pt x="450" y="713"/>
                  <a:pt x="450" y="713"/>
                </a:cubicBezTo>
                <a:cubicBezTo>
                  <a:pt x="372" y="756"/>
                  <a:pt x="372" y="756"/>
                  <a:pt x="372" y="756"/>
                </a:cubicBezTo>
                <a:cubicBezTo>
                  <a:pt x="371" y="756"/>
                  <a:pt x="371" y="756"/>
                  <a:pt x="371" y="756"/>
                </a:cubicBezTo>
                <a:cubicBezTo>
                  <a:pt x="370" y="756"/>
                  <a:pt x="370" y="756"/>
                  <a:pt x="370" y="756"/>
                </a:cubicBezTo>
                <a:cubicBezTo>
                  <a:pt x="294" y="713"/>
                  <a:pt x="294" y="713"/>
                  <a:pt x="294" y="713"/>
                </a:cubicBezTo>
                <a:cubicBezTo>
                  <a:pt x="294" y="713"/>
                  <a:pt x="294" y="713"/>
                  <a:pt x="293" y="713"/>
                </a:cubicBezTo>
                <a:cubicBezTo>
                  <a:pt x="293" y="712"/>
                  <a:pt x="293" y="712"/>
                  <a:pt x="292" y="712"/>
                </a:cubicBezTo>
                <a:cubicBezTo>
                  <a:pt x="365" y="668"/>
                  <a:pt x="365" y="668"/>
                  <a:pt x="365" y="668"/>
                </a:cubicBezTo>
                <a:cubicBezTo>
                  <a:pt x="368" y="667"/>
                  <a:pt x="369" y="665"/>
                  <a:pt x="371" y="663"/>
                </a:cubicBezTo>
                <a:cubicBezTo>
                  <a:pt x="371" y="663"/>
                  <a:pt x="372" y="663"/>
                  <a:pt x="373" y="663"/>
                </a:cubicBezTo>
                <a:lnTo>
                  <a:pt x="450" y="709"/>
                </a:lnTo>
                <a:close/>
                <a:moveTo>
                  <a:pt x="370" y="435"/>
                </a:moveTo>
                <a:cubicBezTo>
                  <a:pt x="369" y="436"/>
                  <a:pt x="369" y="436"/>
                  <a:pt x="368" y="436"/>
                </a:cubicBezTo>
                <a:cubicBezTo>
                  <a:pt x="368" y="436"/>
                  <a:pt x="368" y="436"/>
                  <a:pt x="367" y="435"/>
                </a:cubicBezTo>
                <a:cubicBezTo>
                  <a:pt x="292" y="393"/>
                  <a:pt x="292" y="393"/>
                  <a:pt x="292" y="393"/>
                </a:cubicBezTo>
                <a:cubicBezTo>
                  <a:pt x="292" y="392"/>
                  <a:pt x="292" y="392"/>
                  <a:pt x="291" y="392"/>
                </a:cubicBezTo>
                <a:cubicBezTo>
                  <a:pt x="290" y="392"/>
                  <a:pt x="290" y="391"/>
                  <a:pt x="290" y="390"/>
                </a:cubicBezTo>
                <a:cubicBezTo>
                  <a:pt x="290" y="389"/>
                  <a:pt x="290" y="388"/>
                  <a:pt x="291" y="388"/>
                </a:cubicBezTo>
                <a:cubicBezTo>
                  <a:pt x="366" y="343"/>
                  <a:pt x="366" y="343"/>
                  <a:pt x="366" y="343"/>
                </a:cubicBezTo>
                <a:cubicBezTo>
                  <a:pt x="367" y="342"/>
                  <a:pt x="368" y="342"/>
                  <a:pt x="368" y="342"/>
                </a:cubicBezTo>
                <a:cubicBezTo>
                  <a:pt x="369" y="342"/>
                  <a:pt x="370" y="342"/>
                  <a:pt x="371" y="343"/>
                </a:cubicBezTo>
                <a:cubicBezTo>
                  <a:pt x="447" y="389"/>
                  <a:pt x="447" y="389"/>
                  <a:pt x="447" y="389"/>
                </a:cubicBezTo>
                <a:cubicBezTo>
                  <a:pt x="448" y="389"/>
                  <a:pt x="449" y="390"/>
                  <a:pt x="449" y="391"/>
                </a:cubicBezTo>
                <a:cubicBezTo>
                  <a:pt x="449" y="392"/>
                  <a:pt x="448" y="392"/>
                  <a:pt x="447" y="393"/>
                </a:cubicBezTo>
                <a:lnTo>
                  <a:pt x="370" y="435"/>
                </a:lnTo>
                <a:close/>
                <a:moveTo>
                  <a:pt x="443" y="499"/>
                </a:moveTo>
                <a:cubicBezTo>
                  <a:pt x="378" y="538"/>
                  <a:pt x="378" y="538"/>
                  <a:pt x="378" y="538"/>
                </a:cubicBezTo>
                <a:cubicBezTo>
                  <a:pt x="377" y="539"/>
                  <a:pt x="377" y="539"/>
                  <a:pt x="377" y="539"/>
                </a:cubicBezTo>
                <a:cubicBezTo>
                  <a:pt x="376" y="539"/>
                  <a:pt x="376" y="539"/>
                  <a:pt x="375" y="538"/>
                </a:cubicBezTo>
                <a:cubicBezTo>
                  <a:pt x="375" y="538"/>
                  <a:pt x="374" y="537"/>
                  <a:pt x="374" y="536"/>
                </a:cubicBezTo>
                <a:cubicBezTo>
                  <a:pt x="374" y="458"/>
                  <a:pt x="374" y="458"/>
                  <a:pt x="374" y="458"/>
                </a:cubicBezTo>
                <a:cubicBezTo>
                  <a:pt x="374" y="457"/>
                  <a:pt x="375" y="456"/>
                  <a:pt x="375" y="456"/>
                </a:cubicBezTo>
                <a:cubicBezTo>
                  <a:pt x="376" y="455"/>
                  <a:pt x="376" y="455"/>
                  <a:pt x="377" y="455"/>
                </a:cubicBezTo>
                <a:cubicBezTo>
                  <a:pt x="377" y="455"/>
                  <a:pt x="377" y="455"/>
                  <a:pt x="378" y="456"/>
                </a:cubicBezTo>
                <a:cubicBezTo>
                  <a:pt x="443" y="496"/>
                  <a:pt x="443" y="496"/>
                  <a:pt x="443" y="496"/>
                </a:cubicBezTo>
                <a:cubicBezTo>
                  <a:pt x="443" y="496"/>
                  <a:pt x="444" y="497"/>
                  <a:pt x="444" y="498"/>
                </a:cubicBezTo>
                <a:cubicBezTo>
                  <a:pt x="444" y="498"/>
                  <a:pt x="443" y="499"/>
                  <a:pt x="443" y="499"/>
                </a:cubicBezTo>
                <a:close/>
                <a:moveTo>
                  <a:pt x="451" y="486"/>
                </a:moveTo>
                <a:cubicBezTo>
                  <a:pt x="450" y="486"/>
                  <a:pt x="450" y="486"/>
                  <a:pt x="449" y="486"/>
                </a:cubicBezTo>
                <a:cubicBezTo>
                  <a:pt x="384" y="445"/>
                  <a:pt x="384" y="445"/>
                  <a:pt x="384" y="445"/>
                </a:cubicBezTo>
                <a:cubicBezTo>
                  <a:pt x="383" y="445"/>
                  <a:pt x="382" y="444"/>
                  <a:pt x="382" y="443"/>
                </a:cubicBezTo>
                <a:cubicBezTo>
                  <a:pt x="382" y="442"/>
                  <a:pt x="383" y="442"/>
                  <a:pt x="384" y="441"/>
                </a:cubicBezTo>
                <a:cubicBezTo>
                  <a:pt x="450" y="405"/>
                  <a:pt x="450" y="405"/>
                  <a:pt x="450" y="405"/>
                </a:cubicBezTo>
                <a:cubicBezTo>
                  <a:pt x="450" y="405"/>
                  <a:pt x="450" y="405"/>
                  <a:pt x="451" y="405"/>
                </a:cubicBezTo>
                <a:cubicBezTo>
                  <a:pt x="451" y="405"/>
                  <a:pt x="451" y="405"/>
                  <a:pt x="452" y="405"/>
                </a:cubicBezTo>
                <a:cubicBezTo>
                  <a:pt x="452" y="405"/>
                  <a:pt x="452" y="405"/>
                  <a:pt x="452" y="405"/>
                </a:cubicBezTo>
                <a:cubicBezTo>
                  <a:pt x="452" y="486"/>
                  <a:pt x="452" y="486"/>
                  <a:pt x="452" y="486"/>
                </a:cubicBezTo>
                <a:cubicBezTo>
                  <a:pt x="452" y="486"/>
                  <a:pt x="452" y="486"/>
                  <a:pt x="452" y="486"/>
                </a:cubicBezTo>
                <a:cubicBezTo>
                  <a:pt x="451" y="486"/>
                  <a:pt x="451" y="486"/>
                  <a:pt x="451" y="486"/>
                </a:cubicBezTo>
                <a:close/>
                <a:moveTo>
                  <a:pt x="466" y="487"/>
                </a:moveTo>
                <a:cubicBezTo>
                  <a:pt x="466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03"/>
                  <a:pt x="465" y="403"/>
                  <a:pt x="465" y="403"/>
                </a:cubicBezTo>
                <a:cubicBezTo>
                  <a:pt x="465" y="403"/>
                  <a:pt x="465" y="403"/>
                  <a:pt x="465" y="403"/>
                </a:cubicBezTo>
                <a:cubicBezTo>
                  <a:pt x="465" y="403"/>
                  <a:pt x="466" y="403"/>
                  <a:pt x="466" y="403"/>
                </a:cubicBezTo>
                <a:cubicBezTo>
                  <a:pt x="467" y="403"/>
                  <a:pt x="467" y="403"/>
                  <a:pt x="467" y="403"/>
                </a:cubicBezTo>
                <a:cubicBezTo>
                  <a:pt x="534" y="441"/>
                  <a:pt x="534" y="441"/>
                  <a:pt x="534" y="441"/>
                </a:cubicBezTo>
                <a:cubicBezTo>
                  <a:pt x="534" y="442"/>
                  <a:pt x="535" y="442"/>
                  <a:pt x="535" y="443"/>
                </a:cubicBezTo>
                <a:cubicBezTo>
                  <a:pt x="535" y="444"/>
                  <a:pt x="534" y="445"/>
                  <a:pt x="534" y="445"/>
                </a:cubicBezTo>
                <a:cubicBezTo>
                  <a:pt x="467" y="487"/>
                  <a:pt x="467" y="487"/>
                  <a:pt x="467" y="487"/>
                </a:cubicBezTo>
                <a:cubicBezTo>
                  <a:pt x="467" y="487"/>
                  <a:pt x="467" y="487"/>
                  <a:pt x="466" y="487"/>
                </a:cubicBezTo>
                <a:close/>
                <a:moveTo>
                  <a:pt x="541" y="538"/>
                </a:moveTo>
                <a:cubicBezTo>
                  <a:pt x="541" y="539"/>
                  <a:pt x="541" y="539"/>
                  <a:pt x="540" y="539"/>
                </a:cubicBezTo>
                <a:cubicBezTo>
                  <a:pt x="540" y="539"/>
                  <a:pt x="539" y="539"/>
                  <a:pt x="539" y="538"/>
                </a:cubicBezTo>
                <a:cubicBezTo>
                  <a:pt x="475" y="500"/>
                  <a:pt x="475" y="500"/>
                  <a:pt x="475" y="500"/>
                </a:cubicBezTo>
                <a:cubicBezTo>
                  <a:pt x="474" y="500"/>
                  <a:pt x="474" y="499"/>
                  <a:pt x="474" y="498"/>
                </a:cubicBezTo>
                <a:cubicBezTo>
                  <a:pt x="474" y="497"/>
                  <a:pt x="474" y="497"/>
                  <a:pt x="475" y="496"/>
                </a:cubicBezTo>
                <a:cubicBezTo>
                  <a:pt x="539" y="456"/>
                  <a:pt x="539" y="456"/>
                  <a:pt x="539" y="456"/>
                </a:cubicBezTo>
                <a:cubicBezTo>
                  <a:pt x="539" y="456"/>
                  <a:pt x="540" y="455"/>
                  <a:pt x="540" y="455"/>
                </a:cubicBezTo>
                <a:cubicBezTo>
                  <a:pt x="541" y="455"/>
                  <a:pt x="541" y="456"/>
                  <a:pt x="541" y="456"/>
                </a:cubicBezTo>
                <a:cubicBezTo>
                  <a:pt x="542" y="456"/>
                  <a:pt x="543" y="457"/>
                  <a:pt x="543" y="458"/>
                </a:cubicBezTo>
                <a:cubicBezTo>
                  <a:pt x="543" y="536"/>
                  <a:pt x="543" y="536"/>
                  <a:pt x="543" y="536"/>
                </a:cubicBezTo>
                <a:cubicBezTo>
                  <a:pt x="543" y="537"/>
                  <a:pt x="542" y="538"/>
                  <a:pt x="541" y="538"/>
                </a:cubicBezTo>
                <a:close/>
                <a:moveTo>
                  <a:pt x="549" y="436"/>
                </a:moveTo>
                <a:cubicBezTo>
                  <a:pt x="548" y="436"/>
                  <a:pt x="548" y="436"/>
                  <a:pt x="547" y="435"/>
                </a:cubicBezTo>
                <a:cubicBezTo>
                  <a:pt x="472" y="393"/>
                  <a:pt x="472" y="393"/>
                  <a:pt x="472" y="393"/>
                </a:cubicBezTo>
                <a:cubicBezTo>
                  <a:pt x="472" y="392"/>
                  <a:pt x="472" y="392"/>
                  <a:pt x="471" y="392"/>
                </a:cubicBezTo>
                <a:cubicBezTo>
                  <a:pt x="470" y="392"/>
                  <a:pt x="470" y="391"/>
                  <a:pt x="470" y="390"/>
                </a:cubicBezTo>
                <a:cubicBezTo>
                  <a:pt x="470" y="389"/>
                  <a:pt x="470" y="388"/>
                  <a:pt x="471" y="388"/>
                </a:cubicBezTo>
                <a:cubicBezTo>
                  <a:pt x="546" y="343"/>
                  <a:pt x="546" y="343"/>
                  <a:pt x="546" y="343"/>
                </a:cubicBezTo>
                <a:cubicBezTo>
                  <a:pt x="547" y="342"/>
                  <a:pt x="548" y="342"/>
                  <a:pt x="549" y="342"/>
                </a:cubicBezTo>
                <a:cubicBezTo>
                  <a:pt x="549" y="342"/>
                  <a:pt x="550" y="342"/>
                  <a:pt x="551" y="343"/>
                </a:cubicBezTo>
                <a:cubicBezTo>
                  <a:pt x="628" y="389"/>
                  <a:pt x="628" y="389"/>
                  <a:pt x="628" y="389"/>
                </a:cubicBezTo>
                <a:cubicBezTo>
                  <a:pt x="628" y="389"/>
                  <a:pt x="629" y="390"/>
                  <a:pt x="629" y="391"/>
                </a:cubicBezTo>
                <a:cubicBezTo>
                  <a:pt x="629" y="392"/>
                  <a:pt x="628" y="392"/>
                  <a:pt x="627" y="393"/>
                </a:cubicBezTo>
                <a:cubicBezTo>
                  <a:pt x="550" y="435"/>
                  <a:pt x="550" y="435"/>
                  <a:pt x="550" y="435"/>
                </a:cubicBezTo>
                <a:cubicBezTo>
                  <a:pt x="549" y="436"/>
                  <a:pt x="549" y="436"/>
                  <a:pt x="549" y="436"/>
                </a:cubicBezTo>
                <a:close/>
                <a:moveTo>
                  <a:pt x="623" y="499"/>
                </a:moveTo>
                <a:cubicBezTo>
                  <a:pt x="558" y="538"/>
                  <a:pt x="558" y="538"/>
                  <a:pt x="558" y="538"/>
                </a:cubicBezTo>
                <a:cubicBezTo>
                  <a:pt x="558" y="539"/>
                  <a:pt x="557" y="539"/>
                  <a:pt x="557" y="539"/>
                </a:cubicBezTo>
                <a:cubicBezTo>
                  <a:pt x="556" y="539"/>
                  <a:pt x="556" y="539"/>
                  <a:pt x="556" y="538"/>
                </a:cubicBezTo>
                <a:cubicBezTo>
                  <a:pt x="555" y="538"/>
                  <a:pt x="554" y="537"/>
                  <a:pt x="554" y="536"/>
                </a:cubicBezTo>
                <a:cubicBezTo>
                  <a:pt x="554" y="458"/>
                  <a:pt x="554" y="458"/>
                  <a:pt x="554" y="458"/>
                </a:cubicBezTo>
                <a:cubicBezTo>
                  <a:pt x="554" y="457"/>
                  <a:pt x="555" y="456"/>
                  <a:pt x="556" y="456"/>
                </a:cubicBezTo>
                <a:cubicBezTo>
                  <a:pt x="556" y="455"/>
                  <a:pt x="556" y="455"/>
                  <a:pt x="557" y="455"/>
                </a:cubicBezTo>
                <a:cubicBezTo>
                  <a:pt x="557" y="455"/>
                  <a:pt x="558" y="455"/>
                  <a:pt x="558" y="456"/>
                </a:cubicBezTo>
                <a:cubicBezTo>
                  <a:pt x="623" y="496"/>
                  <a:pt x="623" y="496"/>
                  <a:pt x="623" y="496"/>
                </a:cubicBezTo>
                <a:cubicBezTo>
                  <a:pt x="623" y="496"/>
                  <a:pt x="624" y="497"/>
                  <a:pt x="624" y="498"/>
                </a:cubicBezTo>
                <a:cubicBezTo>
                  <a:pt x="624" y="498"/>
                  <a:pt x="623" y="499"/>
                  <a:pt x="623" y="499"/>
                </a:cubicBezTo>
                <a:close/>
                <a:moveTo>
                  <a:pt x="633" y="484"/>
                </a:moveTo>
                <a:cubicBezTo>
                  <a:pt x="633" y="485"/>
                  <a:pt x="633" y="485"/>
                  <a:pt x="632" y="486"/>
                </a:cubicBezTo>
                <a:cubicBezTo>
                  <a:pt x="632" y="486"/>
                  <a:pt x="631" y="486"/>
                  <a:pt x="631" y="486"/>
                </a:cubicBezTo>
                <a:cubicBezTo>
                  <a:pt x="630" y="486"/>
                  <a:pt x="630" y="486"/>
                  <a:pt x="630" y="486"/>
                </a:cubicBezTo>
                <a:cubicBezTo>
                  <a:pt x="564" y="445"/>
                  <a:pt x="564" y="445"/>
                  <a:pt x="564" y="445"/>
                </a:cubicBezTo>
                <a:cubicBezTo>
                  <a:pt x="563" y="445"/>
                  <a:pt x="563" y="444"/>
                  <a:pt x="563" y="443"/>
                </a:cubicBezTo>
                <a:cubicBezTo>
                  <a:pt x="563" y="442"/>
                  <a:pt x="563" y="442"/>
                  <a:pt x="564" y="441"/>
                </a:cubicBezTo>
                <a:cubicBezTo>
                  <a:pt x="630" y="405"/>
                  <a:pt x="630" y="405"/>
                  <a:pt x="630" y="405"/>
                </a:cubicBezTo>
                <a:cubicBezTo>
                  <a:pt x="630" y="405"/>
                  <a:pt x="630" y="405"/>
                  <a:pt x="631" y="405"/>
                </a:cubicBezTo>
                <a:cubicBezTo>
                  <a:pt x="631" y="405"/>
                  <a:pt x="632" y="405"/>
                  <a:pt x="632" y="405"/>
                </a:cubicBezTo>
                <a:cubicBezTo>
                  <a:pt x="633" y="406"/>
                  <a:pt x="633" y="406"/>
                  <a:pt x="633" y="407"/>
                </a:cubicBezTo>
                <a:lnTo>
                  <a:pt x="633" y="484"/>
                </a:lnTo>
                <a:close/>
              </a:path>
            </a:pathLst>
          </a:custGeom>
          <a:solidFill>
            <a:srgbClr val="453C55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14"/>
          <p:cNvSpPr txBox="1"/>
          <p:nvPr>
            <p:ph idx="1" type="body"/>
          </p:nvPr>
        </p:nvSpPr>
        <p:spPr>
          <a:xfrm>
            <a:off x="1586718" y="2485621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rgbClr val="D04D6F"/>
              </a:buClr>
              <a:buSzPts val="5500"/>
              <a:buFont typeface="Arial"/>
              <a:buNone/>
              <a:defRPr b="1" i="0" sz="55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5" name="Google Shape;665;p14"/>
          <p:cNvSpPr txBox="1"/>
          <p:nvPr>
            <p:ph idx="2" type="body"/>
          </p:nvPr>
        </p:nvSpPr>
        <p:spPr>
          <a:xfrm>
            <a:off x="1637942" y="3469356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720"/>
              </a:spcBef>
              <a:spcAft>
                <a:spcPts val="0"/>
              </a:spcAft>
              <a:buClr>
                <a:srgbClr val="D04D6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6" name="Google Shape;666;p14"/>
          <p:cNvSpPr txBox="1"/>
          <p:nvPr>
            <p:ph idx="3" type="body"/>
          </p:nvPr>
        </p:nvSpPr>
        <p:spPr>
          <a:xfrm>
            <a:off x="1637942" y="4005064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667" name="Google Shape;667;p14"/>
          <p:cNvGrpSpPr/>
          <p:nvPr/>
        </p:nvGrpSpPr>
        <p:grpSpPr>
          <a:xfrm>
            <a:off x="2301006" y="2162176"/>
            <a:ext cx="977900" cy="1158875"/>
            <a:chOff x="1408907" y="2452688"/>
            <a:chExt cx="977900" cy="1158875"/>
          </a:xfrm>
        </p:grpSpPr>
        <p:sp>
          <p:nvSpPr>
            <p:cNvPr id="668" name="Google Shape;668;p14"/>
            <p:cNvSpPr/>
            <p:nvPr/>
          </p:nvSpPr>
          <p:spPr>
            <a:xfrm>
              <a:off x="1408907" y="2897188"/>
              <a:ext cx="719138" cy="714375"/>
            </a:xfrm>
            <a:custGeom>
              <a:rect b="b" l="l" r="r" t="t"/>
              <a:pathLst>
                <a:path extrusionOk="0" h="293" w="295">
                  <a:moveTo>
                    <a:pt x="284" y="0"/>
                  </a:moveTo>
                  <a:cubicBezTo>
                    <a:pt x="278" y="0"/>
                    <a:pt x="273" y="5"/>
                    <a:pt x="273" y="11"/>
                  </a:cubicBezTo>
                  <a:cubicBezTo>
                    <a:pt x="273" y="13"/>
                    <a:pt x="274" y="15"/>
                    <a:pt x="275" y="17"/>
                  </a:cubicBezTo>
                  <a:cubicBezTo>
                    <a:pt x="52" y="239"/>
                    <a:pt x="52" y="239"/>
                    <a:pt x="52" y="239"/>
                  </a:cubicBezTo>
                  <a:cubicBezTo>
                    <a:pt x="51" y="239"/>
                    <a:pt x="51" y="239"/>
                    <a:pt x="50" y="239"/>
                  </a:cubicBezTo>
                  <a:cubicBezTo>
                    <a:pt x="47" y="239"/>
                    <a:pt x="45" y="241"/>
                    <a:pt x="45" y="244"/>
                  </a:cubicBezTo>
                  <a:cubicBezTo>
                    <a:pt x="45" y="245"/>
                    <a:pt x="45" y="246"/>
                    <a:pt x="45" y="246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2" y="293"/>
                    <a:pt x="2" y="293"/>
                    <a:pt x="2" y="293"/>
                  </a:cubicBezTo>
                  <a:cubicBezTo>
                    <a:pt x="47" y="249"/>
                    <a:pt x="47" y="249"/>
                    <a:pt x="47" y="249"/>
                  </a:cubicBezTo>
                  <a:cubicBezTo>
                    <a:pt x="48" y="249"/>
                    <a:pt x="49" y="250"/>
                    <a:pt x="50" y="250"/>
                  </a:cubicBezTo>
                  <a:cubicBezTo>
                    <a:pt x="53" y="250"/>
                    <a:pt x="55" y="247"/>
                    <a:pt x="55" y="244"/>
                  </a:cubicBezTo>
                  <a:cubicBezTo>
                    <a:pt x="55" y="243"/>
                    <a:pt x="55" y="242"/>
                    <a:pt x="54" y="241"/>
                  </a:cubicBezTo>
                  <a:cubicBezTo>
                    <a:pt x="277" y="19"/>
                    <a:pt x="277" y="19"/>
                    <a:pt x="277" y="19"/>
                  </a:cubicBezTo>
                  <a:cubicBezTo>
                    <a:pt x="279" y="20"/>
                    <a:pt x="281" y="21"/>
                    <a:pt x="284" y="21"/>
                  </a:cubicBezTo>
                  <a:cubicBezTo>
                    <a:pt x="290" y="21"/>
                    <a:pt x="295" y="17"/>
                    <a:pt x="295" y="11"/>
                  </a:cubicBezTo>
                  <a:cubicBezTo>
                    <a:pt x="295" y="5"/>
                    <a:pt x="290" y="0"/>
                    <a:pt x="284" y="0"/>
                  </a:cubicBezTo>
                </a:path>
              </a:pathLst>
            </a:custGeom>
            <a:solidFill>
              <a:srgbClr val="453C55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1691482" y="2452688"/>
              <a:ext cx="695325" cy="695325"/>
            </a:xfrm>
            <a:custGeom>
              <a:rect b="b" l="l" r="r" t="t"/>
              <a:pathLst>
                <a:path extrusionOk="0" h="285" w="285">
                  <a:moveTo>
                    <a:pt x="283" y="0"/>
                  </a:moveTo>
                  <a:cubicBezTo>
                    <a:pt x="64" y="219"/>
                    <a:pt x="64" y="219"/>
                    <a:pt x="64" y="219"/>
                  </a:cubicBezTo>
                  <a:cubicBezTo>
                    <a:pt x="62" y="217"/>
                    <a:pt x="59" y="216"/>
                    <a:pt x="56" y="216"/>
                  </a:cubicBezTo>
                  <a:cubicBezTo>
                    <a:pt x="49" y="216"/>
                    <a:pt x="44" y="221"/>
                    <a:pt x="44" y="228"/>
                  </a:cubicBezTo>
                  <a:cubicBezTo>
                    <a:pt x="44" y="231"/>
                    <a:pt x="45" y="234"/>
                    <a:pt x="47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" y="285"/>
                    <a:pt x="2" y="285"/>
                    <a:pt x="2" y="285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51" y="240"/>
                    <a:pt x="53" y="240"/>
                    <a:pt x="56" y="240"/>
                  </a:cubicBezTo>
                  <a:cubicBezTo>
                    <a:pt x="63" y="240"/>
                    <a:pt x="68" y="235"/>
                    <a:pt x="68" y="228"/>
                  </a:cubicBezTo>
                  <a:cubicBezTo>
                    <a:pt x="68" y="226"/>
                    <a:pt x="67" y="223"/>
                    <a:pt x="66" y="221"/>
                  </a:cubicBezTo>
                  <a:cubicBezTo>
                    <a:pt x="285" y="2"/>
                    <a:pt x="285" y="2"/>
                    <a:pt x="285" y="2"/>
                  </a:cubicBezTo>
                  <a:cubicBezTo>
                    <a:pt x="283" y="0"/>
                    <a:pt x="283" y="0"/>
                    <a:pt x="283" y="0"/>
                  </a:cubicBezTo>
                </a:path>
              </a:pathLst>
            </a:custGeom>
            <a:solidFill>
              <a:srgbClr val="453C55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0" name="Google Shape;670;p14"/>
          <p:cNvSpPr/>
          <p:nvPr/>
        </p:nvSpPr>
        <p:spPr>
          <a:xfrm>
            <a:off x="7760556" y="1352550"/>
            <a:ext cx="552450" cy="642938"/>
          </a:xfrm>
          <a:custGeom>
            <a:rect b="b" l="l" r="r" t="t"/>
            <a:pathLst>
              <a:path extrusionOk="0" h="263" w="226">
                <a:moveTo>
                  <a:pt x="113" y="263"/>
                </a:moveTo>
                <a:cubicBezTo>
                  <a:pt x="110" y="263"/>
                  <a:pt x="107" y="262"/>
                  <a:pt x="103" y="260"/>
                </a:cubicBezTo>
                <a:cubicBezTo>
                  <a:pt x="9" y="204"/>
                  <a:pt x="9" y="204"/>
                  <a:pt x="9" y="204"/>
                </a:cubicBezTo>
                <a:cubicBezTo>
                  <a:pt x="4" y="201"/>
                  <a:pt x="0" y="194"/>
                  <a:pt x="0" y="188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68"/>
                  <a:pt x="3" y="62"/>
                  <a:pt x="9" y="59"/>
                </a:cubicBezTo>
                <a:cubicBezTo>
                  <a:pt x="103" y="3"/>
                  <a:pt x="103" y="3"/>
                  <a:pt x="103" y="3"/>
                </a:cubicBezTo>
                <a:cubicBezTo>
                  <a:pt x="106" y="1"/>
                  <a:pt x="110" y="0"/>
                  <a:pt x="113" y="0"/>
                </a:cubicBezTo>
                <a:cubicBezTo>
                  <a:pt x="116" y="0"/>
                  <a:pt x="120" y="1"/>
                  <a:pt x="123" y="3"/>
                </a:cubicBezTo>
                <a:cubicBezTo>
                  <a:pt x="217" y="59"/>
                  <a:pt x="217" y="59"/>
                  <a:pt x="217" y="59"/>
                </a:cubicBezTo>
                <a:cubicBezTo>
                  <a:pt x="222" y="62"/>
                  <a:pt x="226" y="69"/>
                  <a:pt x="226" y="75"/>
                </a:cubicBezTo>
                <a:cubicBezTo>
                  <a:pt x="226" y="188"/>
                  <a:pt x="226" y="188"/>
                  <a:pt x="226" y="188"/>
                </a:cubicBezTo>
                <a:cubicBezTo>
                  <a:pt x="226" y="194"/>
                  <a:pt x="222" y="201"/>
                  <a:pt x="217" y="204"/>
                </a:cubicBezTo>
                <a:cubicBezTo>
                  <a:pt x="123" y="261"/>
                  <a:pt x="123" y="261"/>
                  <a:pt x="123" y="261"/>
                </a:cubicBezTo>
                <a:cubicBezTo>
                  <a:pt x="123" y="261"/>
                  <a:pt x="123" y="261"/>
                  <a:pt x="123" y="261"/>
                </a:cubicBezTo>
                <a:cubicBezTo>
                  <a:pt x="121" y="262"/>
                  <a:pt x="118" y="263"/>
                  <a:pt x="113" y="263"/>
                </a:cubicBezTo>
                <a:close/>
                <a:moveTo>
                  <a:pt x="123" y="146"/>
                </a:moveTo>
                <a:cubicBezTo>
                  <a:pt x="122" y="146"/>
                  <a:pt x="122" y="146"/>
                  <a:pt x="121" y="147"/>
                </a:cubicBezTo>
                <a:cubicBezTo>
                  <a:pt x="120" y="147"/>
                  <a:pt x="120" y="148"/>
                  <a:pt x="120" y="149"/>
                </a:cubicBezTo>
                <a:cubicBezTo>
                  <a:pt x="120" y="241"/>
                  <a:pt x="120" y="241"/>
                  <a:pt x="120" y="241"/>
                </a:cubicBezTo>
                <a:cubicBezTo>
                  <a:pt x="120" y="242"/>
                  <a:pt x="120" y="243"/>
                  <a:pt x="121" y="244"/>
                </a:cubicBezTo>
                <a:cubicBezTo>
                  <a:pt x="122" y="244"/>
                  <a:pt x="122" y="244"/>
                  <a:pt x="123" y="244"/>
                </a:cubicBezTo>
                <a:cubicBezTo>
                  <a:pt x="123" y="244"/>
                  <a:pt x="124" y="244"/>
                  <a:pt x="124" y="243"/>
                </a:cubicBezTo>
                <a:cubicBezTo>
                  <a:pt x="200" y="198"/>
                  <a:pt x="200" y="198"/>
                  <a:pt x="200" y="198"/>
                </a:cubicBezTo>
                <a:cubicBezTo>
                  <a:pt x="201" y="197"/>
                  <a:pt x="201" y="197"/>
                  <a:pt x="201" y="196"/>
                </a:cubicBezTo>
                <a:cubicBezTo>
                  <a:pt x="201" y="195"/>
                  <a:pt x="201" y="194"/>
                  <a:pt x="200" y="193"/>
                </a:cubicBezTo>
                <a:cubicBezTo>
                  <a:pt x="124" y="147"/>
                  <a:pt x="124" y="147"/>
                  <a:pt x="124" y="147"/>
                </a:cubicBezTo>
                <a:cubicBezTo>
                  <a:pt x="124" y="146"/>
                  <a:pt x="123" y="146"/>
                  <a:pt x="123" y="146"/>
                </a:cubicBezTo>
                <a:close/>
                <a:moveTo>
                  <a:pt x="103" y="146"/>
                </a:moveTo>
                <a:cubicBezTo>
                  <a:pt x="103" y="146"/>
                  <a:pt x="102" y="147"/>
                  <a:pt x="102" y="147"/>
                </a:cubicBezTo>
                <a:cubicBezTo>
                  <a:pt x="27" y="194"/>
                  <a:pt x="27" y="194"/>
                  <a:pt x="27" y="194"/>
                </a:cubicBezTo>
                <a:cubicBezTo>
                  <a:pt x="26" y="194"/>
                  <a:pt x="26" y="195"/>
                  <a:pt x="26" y="196"/>
                </a:cubicBezTo>
                <a:cubicBezTo>
                  <a:pt x="26" y="197"/>
                  <a:pt x="26" y="198"/>
                  <a:pt x="27" y="199"/>
                </a:cubicBezTo>
                <a:cubicBezTo>
                  <a:pt x="102" y="243"/>
                  <a:pt x="102" y="243"/>
                  <a:pt x="102" y="243"/>
                </a:cubicBezTo>
                <a:cubicBezTo>
                  <a:pt x="102" y="244"/>
                  <a:pt x="103" y="244"/>
                  <a:pt x="103" y="244"/>
                </a:cubicBezTo>
                <a:cubicBezTo>
                  <a:pt x="104" y="244"/>
                  <a:pt x="104" y="244"/>
                  <a:pt x="105" y="243"/>
                </a:cubicBezTo>
                <a:cubicBezTo>
                  <a:pt x="105" y="243"/>
                  <a:pt x="106" y="242"/>
                  <a:pt x="106" y="241"/>
                </a:cubicBezTo>
                <a:cubicBezTo>
                  <a:pt x="106" y="149"/>
                  <a:pt x="106" y="149"/>
                  <a:pt x="106" y="149"/>
                </a:cubicBezTo>
                <a:cubicBezTo>
                  <a:pt x="106" y="148"/>
                  <a:pt x="105" y="147"/>
                  <a:pt x="105" y="147"/>
                </a:cubicBezTo>
                <a:cubicBezTo>
                  <a:pt x="104" y="147"/>
                  <a:pt x="104" y="146"/>
                  <a:pt x="103" y="146"/>
                </a:cubicBezTo>
                <a:close/>
                <a:moveTo>
                  <a:pt x="17" y="85"/>
                </a:moveTo>
                <a:cubicBezTo>
                  <a:pt x="16" y="85"/>
                  <a:pt x="16" y="85"/>
                  <a:pt x="15" y="86"/>
                </a:cubicBezTo>
                <a:cubicBezTo>
                  <a:pt x="14" y="86"/>
                  <a:pt x="14" y="87"/>
                  <a:pt x="14" y="88"/>
                </a:cubicBezTo>
                <a:cubicBezTo>
                  <a:pt x="14" y="181"/>
                  <a:pt x="14" y="181"/>
                  <a:pt x="14" y="181"/>
                </a:cubicBezTo>
                <a:cubicBezTo>
                  <a:pt x="14" y="182"/>
                  <a:pt x="14" y="183"/>
                  <a:pt x="15" y="183"/>
                </a:cubicBezTo>
                <a:cubicBezTo>
                  <a:pt x="16" y="183"/>
                  <a:pt x="16" y="184"/>
                  <a:pt x="17" y="184"/>
                </a:cubicBezTo>
                <a:cubicBezTo>
                  <a:pt x="17" y="184"/>
                  <a:pt x="18" y="183"/>
                  <a:pt x="18" y="183"/>
                </a:cubicBezTo>
                <a:cubicBezTo>
                  <a:pt x="96" y="134"/>
                  <a:pt x="96" y="134"/>
                  <a:pt x="96" y="134"/>
                </a:cubicBezTo>
                <a:cubicBezTo>
                  <a:pt x="96" y="134"/>
                  <a:pt x="97" y="133"/>
                  <a:pt x="97" y="132"/>
                </a:cubicBezTo>
                <a:cubicBezTo>
                  <a:pt x="97" y="131"/>
                  <a:pt x="96" y="130"/>
                  <a:pt x="96" y="130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5"/>
                  <a:pt x="17" y="85"/>
                </a:cubicBezTo>
                <a:close/>
                <a:moveTo>
                  <a:pt x="209" y="87"/>
                </a:moveTo>
                <a:cubicBezTo>
                  <a:pt x="209" y="87"/>
                  <a:pt x="208" y="87"/>
                  <a:pt x="208" y="88"/>
                </a:cubicBezTo>
                <a:cubicBezTo>
                  <a:pt x="131" y="130"/>
                  <a:pt x="131" y="130"/>
                  <a:pt x="131" y="130"/>
                </a:cubicBezTo>
                <a:cubicBezTo>
                  <a:pt x="130" y="130"/>
                  <a:pt x="129" y="131"/>
                  <a:pt x="129" y="132"/>
                </a:cubicBezTo>
                <a:cubicBezTo>
                  <a:pt x="129" y="133"/>
                  <a:pt x="130" y="134"/>
                  <a:pt x="131" y="134"/>
                </a:cubicBezTo>
                <a:cubicBezTo>
                  <a:pt x="208" y="182"/>
                  <a:pt x="208" y="182"/>
                  <a:pt x="208" y="182"/>
                </a:cubicBezTo>
                <a:cubicBezTo>
                  <a:pt x="208" y="182"/>
                  <a:pt x="209" y="182"/>
                  <a:pt x="209" y="182"/>
                </a:cubicBezTo>
                <a:cubicBezTo>
                  <a:pt x="210" y="182"/>
                  <a:pt x="210" y="182"/>
                  <a:pt x="211" y="182"/>
                </a:cubicBezTo>
                <a:cubicBezTo>
                  <a:pt x="211" y="182"/>
                  <a:pt x="212" y="181"/>
                  <a:pt x="212" y="180"/>
                </a:cubicBezTo>
                <a:cubicBezTo>
                  <a:pt x="212" y="90"/>
                  <a:pt x="212" y="90"/>
                  <a:pt x="212" y="90"/>
                </a:cubicBezTo>
                <a:cubicBezTo>
                  <a:pt x="212" y="89"/>
                  <a:pt x="211" y="88"/>
                  <a:pt x="211" y="88"/>
                </a:cubicBezTo>
                <a:cubicBezTo>
                  <a:pt x="210" y="87"/>
                  <a:pt x="210" y="87"/>
                  <a:pt x="209" y="87"/>
                </a:cubicBezTo>
                <a:close/>
                <a:moveTo>
                  <a:pt x="113" y="14"/>
                </a:moveTo>
                <a:cubicBezTo>
                  <a:pt x="112" y="14"/>
                  <a:pt x="111" y="14"/>
                  <a:pt x="110" y="15"/>
                </a:cubicBezTo>
                <a:cubicBezTo>
                  <a:pt x="22" y="67"/>
                  <a:pt x="22" y="67"/>
                  <a:pt x="22" y="67"/>
                </a:cubicBezTo>
                <a:cubicBezTo>
                  <a:pt x="21" y="68"/>
                  <a:pt x="21" y="69"/>
                  <a:pt x="21" y="70"/>
                </a:cubicBezTo>
                <a:cubicBezTo>
                  <a:pt x="21" y="71"/>
                  <a:pt x="22" y="72"/>
                  <a:pt x="23" y="72"/>
                </a:cubicBezTo>
                <a:cubicBezTo>
                  <a:pt x="23" y="72"/>
                  <a:pt x="24" y="73"/>
                  <a:pt x="24" y="73"/>
                </a:cubicBezTo>
                <a:cubicBezTo>
                  <a:pt x="112" y="123"/>
                  <a:pt x="112" y="123"/>
                  <a:pt x="112" y="123"/>
                </a:cubicBezTo>
                <a:cubicBezTo>
                  <a:pt x="112" y="123"/>
                  <a:pt x="113" y="123"/>
                  <a:pt x="113" y="123"/>
                </a:cubicBezTo>
                <a:cubicBezTo>
                  <a:pt x="113" y="123"/>
                  <a:pt x="114" y="123"/>
                  <a:pt x="114" y="123"/>
                </a:cubicBezTo>
                <a:cubicBezTo>
                  <a:pt x="205" y="73"/>
                  <a:pt x="205" y="73"/>
                  <a:pt x="205" y="73"/>
                </a:cubicBezTo>
                <a:cubicBezTo>
                  <a:pt x="206" y="73"/>
                  <a:pt x="207" y="72"/>
                  <a:pt x="207" y="71"/>
                </a:cubicBezTo>
                <a:cubicBezTo>
                  <a:pt x="207" y="70"/>
                  <a:pt x="206" y="69"/>
                  <a:pt x="205" y="69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5" y="14"/>
                  <a:pt x="114" y="14"/>
                  <a:pt x="113" y="14"/>
                </a:cubicBezTo>
                <a:close/>
              </a:path>
            </a:pathLst>
          </a:custGeom>
          <a:solidFill>
            <a:srgbClr val="E7A6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1" name="Google Shape;671;p14"/>
          <p:cNvGrpSpPr/>
          <p:nvPr/>
        </p:nvGrpSpPr>
        <p:grpSpPr>
          <a:xfrm>
            <a:off x="7985981" y="3436938"/>
            <a:ext cx="1298575" cy="1398712"/>
            <a:chOff x="8039895" y="3436938"/>
            <a:chExt cx="1298575" cy="1398712"/>
          </a:xfrm>
        </p:grpSpPr>
        <p:sp>
          <p:nvSpPr>
            <p:cNvPr id="672" name="Google Shape;672;p14"/>
            <p:cNvSpPr/>
            <p:nvPr/>
          </p:nvSpPr>
          <p:spPr>
            <a:xfrm>
              <a:off x="8636795" y="3436938"/>
              <a:ext cx="38100" cy="28575"/>
            </a:xfrm>
            <a:custGeom>
              <a:rect b="b" l="l" r="r" t="t"/>
              <a:pathLst>
                <a:path extrusionOk="0" h="12" w="15">
                  <a:moveTo>
                    <a:pt x="0" y="9"/>
                  </a:moveTo>
                  <a:cubicBezTo>
                    <a:pt x="1" y="11"/>
                    <a:pt x="4" y="12"/>
                    <a:pt x="7" y="12"/>
                  </a:cubicBezTo>
                  <a:cubicBezTo>
                    <a:pt x="11" y="12"/>
                    <a:pt x="15" y="8"/>
                    <a:pt x="15" y="4"/>
                  </a:cubicBezTo>
                  <a:cubicBezTo>
                    <a:pt x="15" y="2"/>
                    <a:pt x="15" y="1"/>
                    <a:pt x="14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8454232" y="3551238"/>
              <a:ext cx="19050" cy="12700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4" y="5"/>
                    <a:pt x="7" y="3"/>
                    <a:pt x="8" y="0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8535195" y="3521075"/>
              <a:ext cx="414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8632032" y="3521075"/>
              <a:ext cx="429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8730457" y="3521075"/>
              <a:ext cx="444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8336757" y="3619500"/>
              <a:ext cx="41275" cy="41275"/>
            </a:xfrm>
            <a:custGeom>
              <a:rect b="b" l="l" r="r" t="t"/>
              <a:pathLst>
                <a:path extrusionOk="0" h="17" w="17">
                  <a:moveTo>
                    <a:pt x="8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13" y="17"/>
                    <a:pt x="17" y="13"/>
                    <a:pt x="17" y="8"/>
                  </a:cubicBezTo>
                  <a:cubicBezTo>
                    <a:pt x="17" y="4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8435182" y="361950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8535195" y="361950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8632032" y="3619500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8730457" y="361950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8139907" y="3724275"/>
              <a:ext cx="41275" cy="31750"/>
            </a:xfrm>
            <a:custGeom>
              <a:rect b="b" l="l" r="r" t="t"/>
              <a:pathLst>
                <a:path extrusionOk="0" h="13" w="17">
                  <a:moveTo>
                    <a:pt x="0" y="8"/>
                  </a:moveTo>
                  <a:cubicBezTo>
                    <a:pt x="2" y="11"/>
                    <a:pt x="5" y="13"/>
                    <a:pt x="8" y="13"/>
                  </a:cubicBezTo>
                  <a:cubicBezTo>
                    <a:pt x="13" y="13"/>
                    <a:pt x="17" y="10"/>
                    <a:pt x="17" y="5"/>
                  </a:cubicBezTo>
                  <a:cubicBezTo>
                    <a:pt x="17" y="3"/>
                    <a:pt x="16" y="1"/>
                    <a:pt x="15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8236745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8336757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8435182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8535195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8632032" y="3714750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8730457" y="371475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8039895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8139907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8236745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8336757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8435182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8535195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8632032" y="3813175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8730457" y="381317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8039895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8139907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8236745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8336757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8435182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8535195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8632032" y="3910013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8730457" y="3910013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8139907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8236745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8336757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8435182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8535195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8632032" y="4008438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8730457" y="4008438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8236745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8336757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8435182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8535195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8632032" y="4105275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8730457" y="410527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8435182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8535195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8632032" y="4200525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8730457" y="420052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8632032" y="4298950"/>
              <a:ext cx="429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8730457" y="429895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8830470" y="3529013"/>
              <a:ext cx="41275" cy="34925"/>
            </a:xfrm>
            <a:custGeom>
              <a:rect b="b" l="l" r="r" t="t"/>
              <a:pathLst>
                <a:path extrusionOk="0" h="14" w="17">
                  <a:moveTo>
                    <a:pt x="9" y="14"/>
                  </a:moveTo>
                  <a:cubicBezTo>
                    <a:pt x="12" y="14"/>
                    <a:pt x="15" y="12"/>
                    <a:pt x="17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0" y="10"/>
                    <a:pt x="4" y="14"/>
                    <a:pt x="9" y="14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8830470" y="361950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4"/>
            <p:cNvSpPr/>
            <p:nvPr/>
          </p:nvSpPr>
          <p:spPr>
            <a:xfrm>
              <a:off x="8927307" y="361950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4"/>
            <p:cNvSpPr/>
            <p:nvPr/>
          </p:nvSpPr>
          <p:spPr>
            <a:xfrm>
              <a:off x="9028907" y="3638550"/>
              <a:ext cx="28575" cy="22225"/>
            </a:xfrm>
            <a:custGeom>
              <a:rect b="b" l="l" r="r" t="t"/>
              <a:pathLst>
                <a:path extrusionOk="0" h="9" w="12">
                  <a:moveTo>
                    <a:pt x="8" y="9"/>
                  </a:moveTo>
                  <a:cubicBezTo>
                    <a:pt x="10" y="9"/>
                    <a:pt x="11" y="8"/>
                    <a:pt x="12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9"/>
                    <a:pt x="8" y="9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4"/>
            <p:cNvSpPr/>
            <p:nvPr/>
          </p:nvSpPr>
          <p:spPr>
            <a:xfrm>
              <a:off x="8830470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4"/>
            <p:cNvSpPr/>
            <p:nvPr/>
          </p:nvSpPr>
          <p:spPr>
            <a:xfrm>
              <a:off x="8927307" y="371475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9028907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9125745" y="37147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8830470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8927307" y="381317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9028907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9125745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9225757" y="38131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9324182" y="381793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4" y="0"/>
                  </a:moveTo>
                  <a:cubicBezTo>
                    <a:pt x="2" y="1"/>
                    <a:pt x="0" y="4"/>
                    <a:pt x="0" y="7"/>
                  </a:cubicBezTo>
                  <a:cubicBezTo>
                    <a:pt x="0" y="10"/>
                    <a:pt x="2" y="13"/>
                    <a:pt x="6" y="15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8830470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8927307" y="3910013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9028907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9125745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9225757" y="3910013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9324182" y="391318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0" y="7"/>
                  </a:moveTo>
                  <a:cubicBezTo>
                    <a:pt x="0" y="11"/>
                    <a:pt x="2" y="14"/>
                    <a:pt x="6" y="1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7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8830470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8927307" y="4008438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9028907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9125745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9225757" y="40084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9324182" y="4008438"/>
              <a:ext cx="14288" cy="38100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8830470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8927307" y="410527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9028907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9125745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9225757" y="410527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9324182" y="4105275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8830470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8927307" y="4200525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9028907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9125745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9225757" y="4200525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9324182" y="4203700"/>
              <a:ext cx="14288" cy="38100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1"/>
                    <a:pt x="2" y="14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8830470" y="42989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8927307" y="4298950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9028907" y="42989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9125745" y="42989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9225757" y="42989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9324182" y="4300538"/>
              <a:ext cx="14288" cy="36513"/>
            </a:xfrm>
            <a:custGeom>
              <a:rect b="b" l="l" r="r" t="t"/>
              <a:pathLst>
                <a:path extrusionOk="0" h="15" w="6">
                  <a:moveTo>
                    <a:pt x="0" y="8"/>
                  </a:moveTo>
                  <a:cubicBezTo>
                    <a:pt x="0" y="11"/>
                    <a:pt x="2" y="14"/>
                    <a:pt x="6" y="1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8830470" y="439578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8927307" y="4395788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9028907" y="439578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9125745" y="439578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9225757" y="439578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9324182" y="4395788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8830470" y="45037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8927307" y="4503738"/>
              <a:ext cx="44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9028907" y="45037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9125745" y="45037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9225757" y="4503738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9324182" y="4503738"/>
              <a:ext cx="14288" cy="39688"/>
            </a:xfrm>
            <a:custGeom>
              <a:rect b="b" l="l" r="r" t="t"/>
              <a:pathLst>
                <a:path extrusionOk="0" h="16" w="6">
                  <a:moveTo>
                    <a:pt x="0" y="8"/>
                  </a:moveTo>
                  <a:cubicBezTo>
                    <a:pt x="0" y="12"/>
                    <a:pt x="2" y="15"/>
                    <a:pt x="6" y="1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8830470" y="4598988"/>
              <a:ext cx="41400" cy="44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8927307" y="4598988"/>
              <a:ext cx="44400" cy="44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028907" y="4598988"/>
              <a:ext cx="41400" cy="44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9125745" y="4598988"/>
              <a:ext cx="41400" cy="44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9225757" y="4598988"/>
              <a:ext cx="41275" cy="41275"/>
            </a:xfrm>
            <a:custGeom>
              <a:rect b="b" l="l" r="r" t="t"/>
              <a:pathLst>
                <a:path extrusionOk="0" h="17" w="17">
                  <a:moveTo>
                    <a:pt x="8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2" y="16"/>
                    <a:pt x="6" y="17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4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830470" y="4695825"/>
              <a:ext cx="414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8927307" y="4695825"/>
              <a:ext cx="444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9028907" y="4695825"/>
              <a:ext cx="41400" cy="429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8830470" y="4794250"/>
              <a:ext cx="41400" cy="41400"/>
            </a:xfrm>
            <a:prstGeom prst="ellipse">
              <a:avLst/>
            </a:pr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8927307" y="4794250"/>
              <a:ext cx="38100" cy="23813"/>
            </a:xfrm>
            <a:custGeom>
              <a:rect b="b" l="l" r="r" t="t"/>
              <a:pathLst>
                <a:path extrusionOk="0" h="10" w="15">
                  <a:moveTo>
                    <a:pt x="0" y="9"/>
                  </a:moveTo>
                  <a:cubicBezTo>
                    <a:pt x="0" y="9"/>
                    <a:pt x="1" y="10"/>
                    <a:pt x="1" y="1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lose/>
                </a:path>
              </a:pathLst>
            </a:custGeom>
            <a:solidFill>
              <a:srgbClr val="D04D6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0" name="Google Shape;790;p14"/>
          <p:cNvSpPr/>
          <p:nvPr/>
        </p:nvSpPr>
        <p:spPr>
          <a:xfrm>
            <a:off x="7692293" y="2151063"/>
            <a:ext cx="1500" cy="15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14"/>
          <p:cNvSpPr/>
          <p:nvPr/>
        </p:nvSpPr>
        <p:spPr>
          <a:xfrm>
            <a:off x="7468456" y="1901825"/>
            <a:ext cx="449263" cy="249238"/>
          </a:xfrm>
          <a:custGeom>
            <a:rect b="b" l="l" r="r" t="t"/>
            <a:pathLst>
              <a:path extrusionOk="0" h="157" w="283">
                <a:moveTo>
                  <a:pt x="283" y="79"/>
                </a:moveTo>
                <a:lnTo>
                  <a:pt x="266" y="68"/>
                </a:lnTo>
                <a:lnTo>
                  <a:pt x="266" y="68"/>
                </a:lnTo>
                <a:lnTo>
                  <a:pt x="264" y="68"/>
                </a:lnTo>
                <a:lnTo>
                  <a:pt x="247" y="59"/>
                </a:lnTo>
                <a:lnTo>
                  <a:pt x="247" y="59"/>
                </a:lnTo>
                <a:lnTo>
                  <a:pt x="230" y="48"/>
                </a:lnTo>
                <a:lnTo>
                  <a:pt x="230" y="48"/>
                </a:lnTo>
                <a:lnTo>
                  <a:pt x="230" y="48"/>
                </a:lnTo>
                <a:lnTo>
                  <a:pt x="230" y="48"/>
                </a:lnTo>
                <a:lnTo>
                  <a:pt x="212" y="39"/>
                </a:lnTo>
                <a:lnTo>
                  <a:pt x="212" y="39"/>
                </a:lnTo>
                <a:lnTo>
                  <a:pt x="212" y="39"/>
                </a:lnTo>
                <a:lnTo>
                  <a:pt x="195" y="30"/>
                </a:lnTo>
                <a:lnTo>
                  <a:pt x="195" y="30"/>
                </a:lnTo>
                <a:lnTo>
                  <a:pt x="177" y="19"/>
                </a:lnTo>
                <a:lnTo>
                  <a:pt x="177" y="19"/>
                </a:lnTo>
                <a:lnTo>
                  <a:pt x="160" y="10"/>
                </a:lnTo>
                <a:lnTo>
                  <a:pt x="160" y="1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41" y="0"/>
                </a:lnTo>
                <a:lnTo>
                  <a:pt x="124" y="10"/>
                </a:lnTo>
                <a:lnTo>
                  <a:pt x="124" y="10"/>
                </a:lnTo>
                <a:lnTo>
                  <a:pt x="106" y="19"/>
                </a:lnTo>
                <a:lnTo>
                  <a:pt x="106" y="19"/>
                </a:lnTo>
                <a:lnTo>
                  <a:pt x="89" y="30"/>
                </a:lnTo>
                <a:lnTo>
                  <a:pt x="89" y="30"/>
                </a:lnTo>
                <a:lnTo>
                  <a:pt x="89" y="30"/>
                </a:lnTo>
                <a:lnTo>
                  <a:pt x="89" y="30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53" y="48"/>
                </a:lnTo>
                <a:lnTo>
                  <a:pt x="53" y="48"/>
                </a:lnTo>
                <a:lnTo>
                  <a:pt x="35" y="59"/>
                </a:lnTo>
                <a:lnTo>
                  <a:pt x="35" y="59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0" y="79"/>
                </a:lnTo>
                <a:lnTo>
                  <a:pt x="141" y="157"/>
                </a:lnTo>
                <a:lnTo>
                  <a:pt x="141" y="157"/>
                </a:lnTo>
                <a:lnTo>
                  <a:pt x="283" y="79"/>
                </a:lnTo>
                <a:lnTo>
                  <a:pt x="283" y="79"/>
                </a:lnTo>
                <a:lnTo>
                  <a:pt x="283" y="79"/>
                </a:lnTo>
                <a:lnTo>
                  <a:pt x="283" y="79"/>
                </a:lnTo>
                <a:close/>
              </a:path>
            </a:pathLst>
          </a:custGeom>
          <a:solidFill>
            <a:srgbClr val="E7A6B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14"/>
          <p:cNvSpPr/>
          <p:nvPr/>
        </p:nvSpPr>
        <p:spPr>
          <a:xfrm>
            <a:off x="7468456" y="2027238"/>
            <a:ext cx="223838" cy="373063"/>
          </a:xfrm>
          <a:custGeom>
            <a:rect b="b" l="l" r="r" t="t"/>
            <a:pathLst>
              <a:path extrusionOk="0" h="235" w="141">
                <a:moveTo>
                  <a:pt x="141" y="78"/>
                </a:moveTo>
                <a:lnTo>
                  <a:pt x="0" y="0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58"/>
                </a:lnTo>
                <a:lnTo>
                  <a:pt x="0" y="58"/>
                </a:lnTo>
                <a:lnTo>
                  <a:pt x="0" y="58"/>
                </a:lnTo>
                <a:lnTo>
                  <a:pt x="0" y="5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78"/>
                </a:lnTo>
                <a:lnTo>
                  <a:pt x="0" y="97"/>
                </a:lnTo>
                <a:lnTo>
                  <a:pt x="0" y="97"/>
                </a:lnTo>
                <a:lnTo>
                  <a:pt x="0" y="97"/>
                </a:lnTo>
                <a:lnTo>
                  <a:pt x="0" y="97"/>
                </a:lnTo>
                <a:lnTo>
                  <a:pt x="0" y="117"/>
                </a:lnTo>
                <a:lnTo>
                  <a:pt x="0" y="117"/>
                </a:lnTo>
                <a:lnTo>
                  <a:pt x="0" y="117"/>
                </a:lnTo>
                <a:lnTo>
                  <a:pt x="0" y="137"/>
                </a:lnTo>
                <a:lnTo>
                  <a:pt x="0" y="137"/>
                </a:lnTo>
                <a:lnTo>
                  <a:pt x="0" y="137"/>
                </a:lnTo>
                <a:lnTo>
                  <a:pt x="0" y="13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0" y="157"/>
                </a:lnTo>
                <a:lnTo>
                  <a:pt x="18" y="166"/>
                </a:lnTo>
                <a:lnTo>
                  <a:pt x="18" y="166"/>
                </a:lnTo>
                <a:lnTo>
                  <a:pt x="18" y="166"/>
                </a:lnTo>
                <a:lnTo>
                  <a:pt x="35" y="175"/>
                </a:lnTo>
                <a:lnTo>
                  <a:pt x="35" y="175"/>
                </a:lnTo>
                <a:lnTo>
                  <a:pt x="53" y="186"/>
                </a:lnTo>
                <a:lnTo>
                  <a:pt x="53" y="186"/>
                </a:lnTo>
                <a:lnTo>
                  <a:pt x="70" y="195"/>
                </a:lnTo>
                <a:lnTo>
                  <a:pt x="70" y="195"/>
                </a:lnTo>
                <a:lnTo>
                  <a:pt x="70" y="195"/>
                </a:lnTo>
                <a:lnTo>
                  <a:pt x="89" y="206"/>
                </a:lnTo>
                <a:lnTo>
                  <a:pt x="89" y="206"/>
                </a:lnTo>
                <a:lnTo>
                  <a:pt x="106" y="215"/>
                </a:lnTo>
                <a:lnTo>
                  <a:pt x="106" y="215"/>
                </a:lnTo>
                <a:lnTo>
                  <a:pt x="124" y="225"/>
                </a:lnTo>
                <a:lnTo>
                  <a:pt x="124" y="22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235"/>
                </a:lnTo>
                <a:lnTo>
                  <a:pt x="141" y="78"/>
                </a:lnTo>
                <a:lnTo>
                  <a:pt x="141" y="78"/>
                </a:lnTo>
                <a:close/>
              </a:path>
            </a:pathLst>
          </a:custGeom>
          <a:solidFill>
            <a:srgbClr val="ECB8C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4"/>
          <p:cNvSpPr/>
          <p:nvPr/>
        </p:nvSpPr>
        <p:spPr>
          <a:xfrm>
            <a:off x="7692293" y="2027238"/>
            <a:ext cx="225425" cy="373063"/>
          </a:xfrm>
          <a:custGeom>
            <a:rect b="b" l="l" r="r" t="t"/>
            <a:pathLst>
              <a:path extrusionOk="0" h="235" w="142">
                <a:moveTo>
                  <a:pt x="0" y="78"/>
                </a:moveTo>
                <a:lnTo>
                  <a:pt x="0" y="78"/>
                </a:lnTo>
                <a:lnTo>
                  <a:pt x="0" y="235"/>
                </a:lnTo>
                <a:lnTo>
                  <a:pt x="0" y="235"/>
                </a:lnTo>
                <a:lnTo>
                  <a:pt x="0" y="235"/>
                </a:lnTo>
                <a:lnTo>
                  <a:pt x="19" y="225"/>
                </a:lnTo>
                <a:lnTo>
                  <a:pt x="19" y="225"/>
                </a:lnTo>
                <a:lnTo>
                  <a:pt x="19" y="225"/>
                </a:lnTo>
                <a:lnTo>
                  <a:pt x="36" y="215"/>
                </a:lnTo>
                <a:lnTo>
                  <a:pt x="36" y="215"/>
                </a:lnTo>
                <a:lnTo>
                  <a:pt x="54" y="206"/>
                </a:lnTo>
                <a:lnTo>
                  <a:pt x="54" y="206"/>
                </a:lnTo>
                <a:lnTo>
                  <a:pt x="71" y="195"/>
                </a:lnTo>
                <a:lnTo>
                  <a:pt x="71" y="195"/>
                </a:lnTo>
                <a:lnTo>
                  <a:pt x="71" y="195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106" y="175"/>
                </a:lnTo>
                <a:lnTo>
                  <a:pt x="106" y="175"/>
                </a:lnTo>
                <a:lnTo>
                  <a:pt x="123" y="166"/>
                </a:lnTo>
                <a:lnTo>
                  <a:pt x="125" y="166"/>
                </a:lnTo>
                <a:lnTo>
                  <a:pt x="125" y="166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57"/>
                </a:lnTo>
                <a:lnTo>
                  <a:pt x="142" y="137"/>
                </a:lnTo>
                <a:lnTo>
                  <a:pt x="142" y="137"/>
                </a:lnTo>
                <a:lnTo>
                  <a:pt x="142" y="137"/>
                </a:lnTo>
                <a:lnTo>
                  <a:pt x="142" y="117"/>
                </a:lnTo>
                <a:lnTo>
                  <a:pt x="142" y="117"/>
                </a:lnTo>
                <a:lnTo>
                  <a:pt x="142" y="97"/>
                </a:lnTo>
                <a:lnTo>
                  <a:pt x="142" y="97"/>
                </a:lnTo>
                <a:lnTo>
                  <a:pt x="142" y="97"/>
                </a:ln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58"/>
                </a:lnTo>
                <a:lnTo>
                  <a:pt x="142" y="58"/>
                </a:lnTo>
                <a:lnTo>
                  <a:pt x="142" y="58"/>
                </a:lnTo>
                <a:lnTo>
                  <a:pt x="142" y="38"/>
                </a:lnTo>
                <a:lnTo>
                  <a:pt x="142" y="38"/>
                </a:lnTo>
                <a:lnTo>
                  <a:pt x="142" y="18"/>
                </a:lnTo>
                <a:lnTo>
                  <a:pt x="142" y="18"/>
                </a:lnTo>
                <a:lnTo>
                  <a:pt x="142" y="18"/>
                </a:lnTo>
                <a:lnTo>
                  <a:pt x="142" y="0"/>
                </a:lnTo>
                <a:lnTo>
                  <a:pt x="142" y="0"/>
                </a:lnTo>
                <a:lnTo>
                  <a:pt x="0" y="78"/>
                </a:lnTo>
                <a:close/>
              </a:path>
            </a:pathLst>
          </a:custGeom>
          <a:solidFill>
            <a:srgbClr val="D55E7D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14"/>
          <p:cNvSpPr/>
          <p:nvPr/>
        </p:nvSpPr>
        <p:spPr>
          <a:xfrm>
            <a:off x="6557231" y="3890963"/>
            <a:ext cx="2147889" cy="2387601"/>
          </a:xfrm>
          <a:custGeom>
            <a:rect b="b" l="l" r="r" t="t"/>
            <a:pathLst>
              <a:path extrusionOk="0" h="978" w="880">
                <a:moveTo>
                  <a:pt x="442" y="972"/>
                </a:moveTo>
                <a:cubicBezTo>
                  <a:pt x="442" y="919"/>
                  <a:pt x="442" y="919"/>
                  <a:pt x="442" y="919"/>
                </a:cubicBezTo>
                <a:cubicBezTo>
                  <a:pt x="490" y="946"/>
                  <a:pt x="490" y="946"/>
                  <a:pt x="490" y="946"/>
                </a:cubicBezTo>
                <a:cubicBezTo>
                  <a:pt x="442" y="972"/>
                  <a:pt x="442" y="972"/>
                  <a:pt x="442" y="972"/>
                </a:cubicBezTo>
                <a:moveTo>
                  <a:pt x="438" y="972"/>
                </a:moveTo>
                <a:cubicBezTo>
                  <a:pt x="435" y="971"/>
                  <a:pt x="435" y="971"/>
                  <a:pt x="435" y="971"/>
                </a:cubicBezTo>
                <a:cubicBezTo>
                  <a:pt x="389" y="946"/>
                  <a:pt x="389" y="946"/>
                  <a:pt x="389" y="946"/>
                </a:cubicBezTo>
                <a:cubicBezTo>
                  <a:pt x="438" y="919"/>
                  <a:pt x="438" y="919"/>
                  <a:pt x="438" y="919"/>
                </a:cubicBezTo>
                <a:cubicBezTo>
                  <a:pt x="438" y="972"/>
                  <a:pt x="438" y="972"/>
                  <a:pt x="438" y="972"/>
                </a:cubicBezTo>
                <a:moveTo>
                  <a:pt x="387" y="942"/>
                </a:moveTo>
                <a:cubicBezTo>
                  <a:pt x="387" y="888"/>
                  <a:pt x="387" y="888"/>
                  <a:pt x="387" y="888"/>
                </a:cubicBezTo>
                <a:cubicBezTo>
                  <a:pt x="436" y="915"/>
                  <a:pt x="436" y="915"/>
                  <a:pt x="436" y="915"/>
                </a:cubicBezTo>
                <a:cubicBezTo>
                  <a:pt x="387" y="942"/>
                  <a:pt x="387" y="942"/>
                  <a:pt x="387" y="942"/>
                </a:cubicBezTo>
                <a:moveTo>
                  <a:pt x="492" y="942"/>
                </a:moveTo>
                <a:cubicBezTo>
                  <a:pt x="444" y="915"/>
                  <a:pt x="444" y="915"/>
                  <a:pt x="444" y="915"/>
                </a:cubicBezTo>
                <a:cubicBezTo>
                  <a:pt x="474" y="899"/>
                  <a:pt x="474" y="899"/>
                  <a:pt x="474" y="899"/>
                </a:cubicBezTo>
                <a:cubicBezTo>
                  <a:pt x="492" y="888"/>
                  <a:pt x="492" y="888"/>
                  <a:pt x="492" y="888"/>
                </a:cubicBezTo>
                <a:cubicBezTo>
                  <a:pt x="492" y="942"/>
                  <a:pt x="492" y="942"/>
                  <a:pt x="492" y="942"/>
                </a:cubicBezTo>
                <a:moveTo>
                  <a:pt x="496" y="942"/>
                </a:moveTo>
                <a:cubicBezTo>
                  <a:pt x="496" y="888"/>
                  <a:pt x="496" y="888"/>
                  <a:pt x="496" y="888"/>
                </a:cubicBezTo>
                <a:cubicBezTo>
                  <a:pt x="515" y="899"/>
                  <a:pt x="515" y="899"/>
                  <a:pt x="515" y="899"/>
                </a:cubicBezTo>
                <a:cubicBezTo>
                  <a:pt x="545" y="915"/>
                  <a:pt x="545" y="915"/>
                  <a:pt x="545" y="915"/>
                </a:cubicBezTo>
                <a:cubicBezTo>
                  <a:pt x="498" y="941"/>
                  <a:pt x="498" y="941"/>
                  <a:pt x="498" y="941"/>
                </a:cubicBezTo>
                <a:cubicBezTo>
                  <a:pt x="496" y="942"/>
                  <a:pt x="496" y="942"/>
                  <a:pt x="496" y="942"/>
                </a:cubicBezTo>
                <a:moveTo>
                  <a:pt x="383" y="942"/>
                </a:moveTo>
                <a:cubicBezTo>
                  <a:pt x="335" y="915"/>
                  <a:pt x="335" y="915"/>
                  <a:pt x="335" y="915"/>
                </a:cubicBezTo>
                <a:cubicBezTo>
                  <a:pt x="334" y="915"/>
                  <a:pt x="334" y="915"/>
                  <a:pt x="334" y="915"/>
                </a:cubicBezTo>
                <a:cubicBezTo>
                  <a:pt x="383" y="888"/>
                  <a:pt x="383" y="888"/>
                  <a:pt x="383" y="888"/>
                </a:cubicBezTo>
                <a:cubicBezTo>
                  <a:pt x="383" y="942"/>
                  <a:pt x="383" y="942"/>
                  <a:pt x="383" y="942"/>
                </a:cubicBezTo>
                <a:moveTo>
                  <a:pt x="328" y="912"/>
                </a:moveTo>
                <a:cubicBezTo>
                  <a:pt x="280" y="885"/>
                  <a:pt x="280" y="885"/>
                  <a:pt x="280" y="885"/>
                </a:cubicBezTo>
                <a:cubicBezTo>
                  <a:pt x="328" y="858"/>
                  <a:pt x="328" y="858"/>
                  <a:pt x="328" y="858"/>
                </a:cubicBezTo>
                <a:cubicBezTo>
                  <a:pt x="328" y="912"/>
                  <a:pt x="328" y="912"/>
                  <a:pt x="328" y="912"/>
                </a:cubicBezTo>
                <a:moveTo>
                  <a:pt x="442" y="912"/>
                </a:moveTo>
                <a:cubicBezTo>
                  <a:pt x="442" y="858"/>
                  <a:pt x="442" y="858"/>
                  <a:pt x="442" y="858"/>
                </a:cubicBezTo>
                <a:cubicBezTo>
                  <a:pt x="490" y="885"/>
                  <a:pt x="490" y="885"/>
                  <a:pt x="490" y="885"/>
                </a:cubicBezTo>
                <a:cubicBezTo>
                  <a:pt x="472" y="895"/>
                  <a:pt x="472" y="895"/>
                  <a:pt x="472" y="895"/>
                </a:cubicBezTo>
                <a:cubicBezTo>
                  <a:pt x="442" y="912"/>
                  <a:pt x="442" y="912"/>
                  <a:pt x="442" y="912"/>
                </a:cubicBezTo>
                <a:moveTo>
                  <a:pt x="438" y="912"/>
                </a:moveTo>
                <a:cubicBezTo>
                  <a:pt x="394" y="887"/>
                  <a:pt x="394" y="887"/>
                  <a:pt x="394" y="887"/>
                </a:cubicBezTo>
                <a:cubicBezTo>
                  <a:pt x="389" y="885"/>
                  <a:pt x="389" y="885"/>
                  <a:pt x="389" y="885"/>
                </a:cubicBezTo>
                <a:cubicBezTo>
                  <a:pt x="438" y="858"/>
                  <a:pt x="438" y="858"/>
                  <a:pt x="438" y="858"/>
                </a:cubicBezTo>
                <a:cubicBezTo>
                  <a:pt x="438" y="912"/>
                  <a:pt x="438" y="912"/>
                  <a:pt x="438" y="912"/>
                </a:cubicBezTo>
                <a:moveTo>
                  <a:pt x="332" y="912"/>
                </a:moveTo>
                <a:cubicBezTo>
                  <a:pt x="332" y="858"/>
                  <a:pt x="332" y="858"/>
                  <a:pt x="332" y="858"/>
                </a:cubicBezTo>
                <a:cubicBezTo>
                  <a:pt x="381" y="885"/>
                  <a:pt x="381" y="885"/>
                  <a:pt x="381" y="885"/>
                </a:cubicBezTo>
                <a:cubicBezTo>
                  <a:pt x="332" y="912"/>
                  <a:pt x="332" y="912"/>
                  <a:pt x="332" y="912"/>
                </a:cubicBezTo>
                <a:moveTo>
                  <a:pt x="547" y="912"/>
                </a:moveTo>
                <a:cubicBezTo>
                  <a:pt x="517" y="895"/>
                  <a:pt x="517" y="895"/>
                  <a:pt x="517" y="895"/>
                </a:cubicBezTo>
                <a:cubicBezTo>
                  <a:pt x="498" y="885"/>
                  <a:pt x="498" y="885"/>
                  <a:pt x="498" y="885"/>
                </a:cubicBezTo>
                <a:cubicBezTo>
                  <a:pt x="547" y="858"/>
                  <a:pt x="547" y="858"/>
                  <a:pt x="547" y="858"/>
                </a:cubicBezTo>
                <a:cubicBezTo>
                  <a:pt x="547" y="912"/>
                  <a:pt x="547" y="912"/>
                  <a:pt x="547" y="912"/>
                </a:cubicBezTo>
                <a:moveTo>
                  <a:pt x="551" y="912"/>
                </a:moveTo>
                <a:cubicBezTo>
                  <a:pt x="551" y="858"/>
                  <a:pt x="551" y="858"/>
                  <a:pt x="551" y="858"/>
                </a:cubicBezTo>
                <a:cubicBezTo>
                  <a:pt x="600" y="885"/>
                  <a:pt x="600" y="885"/>
                  <a:pt x="600" y="885"/>
                </a:cubicBezTo>
                <a:cubicBezTo>
                  <a:pt x="595" y="887"/>
                  <a:pt x="595" y="887"/>
                  <a:pt x="595" y="887"/>
                </a:cubicBezTo>
                <a:cubicBezTo>
                  <a:pt x="551" y="912"/>
                  <a:pt x="551" y="912"/>
                  <a:pt x="551" y="912"/>
                </a:cubicBezTo>
                <a:moveTo>
                  <a:pt x="606" y="881"/>
                </a:moveTo>
                <a:cubicBezTo>
                  <a:pt x="606" y="827"/>
                  <a:pt x="606" y="827"/>
                  <a:pt x="606" y="827"/>
                </a:cubicBezTo>
                <a:cubicBezTo>
                  <a:pt x="654" y="854"/>
                  <a:pt x="654" y="854"/>
                  <a:pt x="654" y="854"/>
                </a:cubicBezTo>
                <a:cubicBezTo>
                  <a:pt x="606" y="881"/>
                  <a:pt x="606" y="881"/>
                  <a:pt x="606" y="881"/>
                </a:cubicBezTo>
                <a:moveTo>
                  <a:pt x="273" y="881"/>
                </a:moveTo>
                <a:cubicBezTo>
                  <a:pt x="225" y="854"/>
                  <a:pt x="225" y="854"/>
                  <a:pt x="225" y="854"/>
                </a:cubicBezTo>
                <a:cubicBezTo>
                  <a:pt x="273" y="827"/>
                  <a:pt x="273" y="827"/>
                  <a:pt x="273" y="827"/>
                </a:cubicBezTo>
                <a:cubicBezTo>
                  <a:pt x="273" y="881"/>
                  <a:pt x="273" y="881"/>
                  <a:pt x="273" y="881"/>
                </a:cubicBezTo>
                <a:moveTo>
                  <a:pt x="383" y="881"/>
                </a:moveTo>
                <a:cubicBezTo>
                  <a:pt x="336" y="855"/>
                  <a:pt x="336" y="855"/>
                  <a:pt x="336" y="855"/>
                </a:cubicBezTo>
                <a:cubicBezTo>
                  <a:pt x="335" y="854"/>
                  <a:pt x="335" y="854"/>
                  <a:pt x="335" y="854"/>
                </a:cubicBezTo>
                <a:cubicBezTo>
                  <a:pt x="383" y="827"/>
                  <a:pt x="383" y="827"/>
                  <a:pt x="383" y="827"/>
                </a:cubicBezTo>
                <a:cubicBezTo>
                  <a:pt x="383" y="881"/>
                  <a:pt x="383" y="881"/>
                  <a:pt x="383" y="881"/>
                </a:cubicBezTo>
                <a:moveTo>
                  <a:pt x="387" y="881"/>
                </a:moveTo>
                <a:cubicBezTo>
                  <a:pt x="387" y="827"/>
                  <a:pt x="387" y="827"/>
                  <a:pt x="387" y="827"/>
                </a:cubicBezTo>
                <a:cubicBezTo>
                  <a:pt x="436" y="854"/>
                  <a:pt x="436" y="854"/>
                  <a:pt x="436" y="854"/>
                </a:cubicBezTo>
                <a:cubicBezTo>
                  <a:pt x="387" y="881"/>
                  <a:pt x="387" y="881"/>
                  <a:pt x="387" y="881"/>
                </a:cubicBezTo>
                <a:moveTo>
                  <a:pt x="492" y="881"/>
                </a:moveTo>
                <a:cubicBezTo>
                  <a:pt x="444" y="854"/>
                  <a:pt x="444" y="854"/>
                  <a:pt x="444" y="854"/>
                </a:cubicBezTo>
                <a:cubicBezTo>
                  <a:pt x="492" y="827"/>
                  <a:pt x="492" y="827"/>
                  <a:pt x="492" y="827"/>
                </a:cubicBezTo>
                <a:cubicBezTo>
                  <a:pt x="492" y="881"/>
                  <a:pt x="492" y="881"/>
                  <a:pt x="492" y="881"/>
                </a:cubicBezTo>
                <a:moveTo>
                  <a:pt x="277" y="881"/>
                </a:moveTo>
                <a:cubicBezTo>
                  <a:pt x="277" y="827"/>
                  <a:pt x="277" y="827"/>
                  <a:pt x="277" y="827"/>
                </a:cubicBezTo>
                <a:cubicBezTo>
                  <a:pt x="326" y="854"/>
                  <a:pt x="326" y="854"/>
                  <a:pt x="326" y="854"/>
                </a:cubicBezTo>
                <a:cubicBezTo>
                  <a:pt x="277" y="881"/>
                  <a:pt x="277" y="881"/>
                  <a:pt x="277" y="881"/>
                </a:cubicBezTo>
                <a:moveTo>
                  <a:pt x="602" y="881"/>
                </a:moveTo>
                <a:cubicBezTo>
                  <a:pt x="553" y="854"/>
                  <a:pt x="553" y="854"/>
                  <a:pt x="553" y="854"/>
                </a:cubicBezTo>
                <a:cubicBezTo>
                  <a:pt x="602" y="827"/>
                  <a:pt x="602" y="827"/>
                  <a:pt x="602" y="827"/>
                </a:cubicBezTo>
                <a:cubicBezTo>
                  <a:pt x="602" y="881"/>
                  <a:pt x="602" y="881"/>
                  <a:pt x="602" y="881"/>
                </a:cubicBezTo>
                <a:moveTo>
                  <a:pt x="496" y="881"/>
                </a:moveTo>
                <a:cubicBezTo>
                  <a:pt x="496" y="827"/>
                  <a:pt x="496" y="827"/>
                  <a:pt x="496" y="827"/>
                </a:cubicBezTo>
                <a:cubicBezTo>
                  <a:pt x="545" y="854"/>
                  <a:pt x="545" y="854"/>
                  <a:pt x="545" y="854"/>
                </a:cubicBezTo>
                <a:cubicBezTo>
                  <a:pt x="496" y="881"/>
                  <a:pt x="496" y="881"/>
                  <a:pt x="496" y="881"/>
                </a:cubicBezTo>
                <a:moveTo>
                  <a:pt x="223" y="851"/>
                </a:moveTo>
                <a:cubicBezTo>
                  <a:pt x="223" y="797"/>
                  <a:pt x="223" y="797"/>
                  <a:pt x="223" y="797"/>
                </a:cubicBezTo>
                <a:cubicBezTo>
                  <a:pt x="271" y="824"/>
                  <a:pt x="271" y="824"/>
                  <a:pt x="271" y="824"/>
                </a:cubicBezTo>
                <a:cubicBezTo>
                  <a:pt x="223" y="851"/>
                  <a:pt x="223" y="851"/>
                  <a:pt x="223" y="851"/>
                </a:cubicBezTo>
                <a:moveTo>
                  <a:pt x="438" y="851"/>
                </a:moveTo>
                <a:cubicBezTo>
                  <a:pt x="437" y="850"/>
                  <a:pt x="437" y="850"/>
                  <a:pt x="437" y="850"/>
                </a:cubicBezTo>
                <a:cubicBezTo>
                  <a:pt x="389" y="824"/>
                  <a:pt x="389" y="824"/>
                  <a:pt x="389" y="824"/>
                </a:cubicBezTo>
                <a:cubicBezTo>
                  <a:pt x="392" y="823"/>
                  <a:pt x="392" y="823"/>
                  <a:pt x="392" y="823"/>
                </a:cubicBezTo>
                <a:cubicBezTo>
                  <a:pt x="438" y="797"/>
                  <a:pt x="438" y="797"/>
                  <a:pt x="438" y="797"/>
                </a:cubicBezTo>
                <a:cubicBezTo>
                  <a:pt x="438" y="851"/>
                  <a:pt x="438" y="851"/>
                  <a:pt x="438" y="851"/>
                </a:cubicBezTo>
                <a:moveTo>
                  <a:pt x="661" y="851"/>
                </a:moveTo>
                <a:cubicBezTo>
                  <a:pt x="661" y="797"/>
                  <a:pt x="661" y="797"/>
                  <a:pt x="661" y="797"/>
                </a:cubicBezTo>
                <a:cubicBezTo>
                  <a:pt x="709" y="824"/>
                  <a:pt x="709" y="824"/>
                  <a:pt x="709" y="824"/>
                </a:cubicBezTo>
                <a:cubicBezTo>
                  <a:pt x="661" y="851"/>
                  <a:pt x="661" y="851"/>
                  <a:pt x="661" y="851"/>
                </a:cubicBezTo>
                <a:moveTo>
                  <a:pt x="551" y="851"/>
                </a:moveTo>
                <a:cubicBezTo>
                  <a:pt x="551" y="797"/>
                  <a:pt x="551" y="797"/>
                  <a:pt x="551" y="797"/>
                </a:cubicBezTo>
                <a:cubicBezTo>
                  <a:pt x="597" y="823"/>
                  <a:pt x="597" y="823"/>
                  <a:pt x="597" y="823"/>
                </a:cubicBezTo>
                <a:cubicBezTo>
                  <a:pt x="600" y="824"/>
                  <a:pt x="600" y="824"/>
                  <a:pt x="600" y="824"/>
                </a:cubicBezTo>
                <a:cubicBezTo>
                  <a:pt x="551" y="851"/>
                  <a:pt x="551" y="851"/>
                  <a:pt x="551" y="851"/>
                </a:cubicBezTo>
                <a:moveTo>
                  <a:pt x="328" y="851"/>
                </a:moveTo>
                <a:cubicBezTo>
                  <a:pt x="280" y="824"/>
                  <a:pt x="280" y="824"/>
                  <a:pt x="280" y="824"/>
                </a:cubicBezTo>
                <a:cubicBezTo>
                  <a:pt x="328" y="797"/>
                  <a:pt x="328" y="797"/>
                  <a:pt x="328" y="797"/>
                </a:cubicBezTo>
                <a:cubicBezTo>
                  <a:pt x="328" y="851"/>
                  <a:pt x="328" y="851"/>
                  <a:pt x="328" y="851"/>
                </a:cubicBezTo>
                <a:moveTo>
                  <a:pt x="442" y="851"/>
                </a:moveTo>
                <a:cubicBezTo>
                  <a:pt x="442" y="797"/>
                  <a:pt x="442" y="797"/>
                  <a:pt x="442" y="797"/>
                </a:cubicBezTo>
                <a:cubicBezTo>
                  <a:pt x="474" y="815"/>
                  <a:pt x="474" y="815"/>
                  <a:pt x="474" y="815"/>
                </a:cubicBezTo>
                <a:cubicBezTo>
                  <a:pt x="490" y="824"/>
                  <a:pt x="490" y="824"/>
                  <a:pt x="490" y="824"/>
                </a:cubicBezTo>
                <a:cubicBezTo>
                  <a:pt x="442" y="851"/>
                  <a:pt x="442" y="851"/>
                  <a:pt x="442" y="851"/>
                </a:cubicBezTo>
                <a:moveTo>
                  <a:pt x="332" y="851"/>
                </a:moveTo>
                <a:cubicBezTo>
                  <a:pt x="332" y="797"/>
                  <a:pt x="332" y="797"/>
                  <a:pt x="332" y="797"/>
                </a:cubicBezTo>
                <a:cubicBezTo>
                  <a:pt x="381" y="824"/>
                  <a:pt x="381" y="824"/>
                  <a:pt x="381" y="824"/>
                </a:cubicBezTo>
                <a:cubicBezTo>
                  <a:pt x="332" y="851"/>
                  <a:pt x="332" y="851"/>
                  <a:pt x="332" y="851"/>
                </a:cubicBezTo>
                <a:moveTo>
                  <a:pt x="547" y="851"/>
                </a:moveTo>
                <a:cubicBezTo>
                  <a:pt x="498" y="824"/>
                  <a:pt x="498" y="824"/>
                  <a:pt x="498" y="824"/>
                </a:cubicBezTo>
                <a:cubicBezTo>
                  <a:pt x="515" y="815"/>
                  <a:pt x="515" y="815"/>
                  <a:pt x="515" y="815"/>
                </a:cubicBezTo>
                <a:cubicBezTo>
                  <a:pt x="547" y="797"/>
                  <a:pt x="547" y="797"/>
                  <a:pt x="547" y="797"/>
                </a:cubicBezTo>
                <a:cubicBezTo>
                  <a:pt x="547" y="851"/>
                  <a:pt x="547" y="851"/>
                  <a:pt x="547" y="851"/>
                </a:cubicBezTo>
                <a:moveTo>
                  <a:pt x="657" y="851"/>
                </a:moveTo>
                <a:cubicBezTo>
                  <a:pt x="608" y="824"/>
                  <a:pt x="608" y="824"/>
                  <a:pt x="608" y="824"/>
                </a:cubicBezTo>
                <a:cubicBezTo>
                  <a:pt x="657" y="797"/>
                  <a:pt x="657" y="797"/>
                  <a:pt x="657" y="797"/>
                </a:cubicBezTo>
                <a:cubicBezTo>
                  <a:pt x="657" y="851"/>
                  <a:pt x="657" y="851"/>
                  <a:pt x="657" y="851"/>
                </a:cubicBezTo>
                <a:moveTo>
                  <a:pt x="219" y="851"/>
                </a:moveTo>
                <a:cubicBezTo>
                  <a:pt x="170" y="824"/>
                  <a:pt x="170" y="824"/>
                  <a:pt x="170" y="824"/>
                </a:cubicBezTo>
                <a:cubicBezTo>
                  <a:pt x="219" y="797"/>
                  <a:pt x="219" y="797"/>
                  <a:pt x="219" y="797"/>
                </a:cubicBezTo>
                <a:cubicBezTo>
                  <a:pt x="219" y="851"/>
                  <a:pt x="219" y="851"/>
                  <a:pt x="219" y="851"/>
                </a:cubicBezTo>
                <a:moveTo>
                  <a:pt x="168" y="820"/>
                </a:moveTo>
                <a:cubicBezTo>
                  <a:pt x="168" y="767"/>
                  <a:pt x="168" y="767"/>
                  <a:pt x="168" y="767"/>
                </a:cubicBezTo>
                <a:cubicBezTo>
                  <a:pt x="217" y="794"/>
                  <a:pt x="217" y="794"/>
                  <a:pt x="217" y="794"/>
                </a:cubicBezTo>
                <a:cubicBezTo>
                  <a:pt x="168" y="820"/>
                  <a:pt x="168" y="820"/>
                  <a:pt x="168" y="820"/>
                </a:cubicBezTo>
                <a:moveTo>
                  <a:pt x="492" y="820"/>
                </a:moveTo>
                <a:cubicBezTo>
                  <a:pt x="476" y="811"/>
                  <a:pt x="476" y="811"/>
                  <a:pt x="476" y="811"/>
                </a:cubicBezTo>
                <a:cubicBezTo>
                  <a:pt x="444" y="794"/>
                  <a:pt x="444" y="794"/>
                  <a:pt x="444" y="794"/>
                </a:cubicBezTo>
                <a:cubicBezTo>
                  <a:pt x="492" y="767"/>
                  <a:pt x="492" y="767"/>
                  <a:pt x="492" y="767"/>
                </a:cubicBezTo>
                <a:cubicBezTo>
                  <a:pt x="492" y="820"/>
                  <a:pt x="492" y="820"/>
                  <a:pt x="492" y="820"/>
                </a:cubicBezTo>
                <a:moveTo>
                  <a:pt x="715" y="820"/>
                </a:moveTo>
                <a:cubicBezTo>
                  <a:pt x="715" y="767"/>
                  <a:pt x="715" y="767"/>
                  <a:pt x="715" y="767"/>
                </a:cubicBezTo>
                <a:cubicBezTo>
                  <a:pt x="764" y="793"/>
                  <a:pt x="764" y="793"/>
                  <a:pt x="764" y="793"/>
                </a:cubicBezTo>
                <a:cubicBezTo>
                  <a:pt x="715" y="820"/>
                  <a:pt x="715" y="820"/>
                  <a:pt x="715" y="820"/>
                </a:cubicBezTo>
                <a:moveTo>
                  <a:pt x="606" y="821"/>
                </a:moveTo>
                <a:cubicBezTo>
                  <a:pt x="606" y="767"/>
                  <a:pt x="606" y="767"/>
                  <a:pt x="606" y="767"/>
                </a:cubicBezTo>
                <a:cubicBezTo>
                  <a:pt x="654" y="794"/>
                  <a:pt x="654" y="794"/>
                  <a:pt x="654" y="794"/>
                </a:cubicBezTo>
                <a:cubicBezTo>
                  <a:pt x="606" y="821"/>
                  <a:pt x="606" y="821"/>
                  <a:pt x="606" y="821"/>
                </a:cubicBezTo>
                <a:moveTo>
                  <a:pt x="273" y="820"/>
                </a:moveTo>
                <a:cubicBezTo>
                  <a:pt x="225" y="793"/>
                  <a:pt x="225" y="793"/>
                  <a:pt x="225" y="793"/>
                </a:cubicBezTo>
                <a:cubicBezTo>
                  <a:pt x="273" y="766"/>
                  <a:pt x="273" y="766"/>
                  <a:pt x="273" y="766"/>
                </a:cubicBezTo>
                <a:cubicBezTo>
                  <a:pt x="273" y="820"/>
                  <a:pt x="273" y="820"/>
                  <a:pt x="273" y="820"/>
                </a:cubicBezTo>
                <a:moveTo>
                  <a:pt x="496" y="821"/>
                </a:moveTo>
                <a:cubicBezTo>
                  <a:pt x="496" y="766"/>
                  <a:pt x="496" y="766"/>
                  <a:pt x="496" y="766"/>
                </a:cubicBezTo>
                <a:cubicBezTo>
                  <a:pt x="545" y="794"/>
                  <a:pt x="545" y="794"/>
                  <a:pt x="545" y="794"/>
                </a:cubicBezTo>
                <a:cubicBezTo>
                  <a:pt x="513" y="811"/>
                  <a:pt x="513" y="811"/>
                  <a:pt x="513" y="811"/>
                </a:cubicBezTo>
                <a:cubicBezTo>
                  <a:pt x="496" y="821"/>
                  <a:pt x="496" y="821"/>
                  <a:pt x="496" y="821"/>
                </a:cubicBezTo>
                <a:moveTo>
                  <a:pt x="383" y="821"/>
                </a:moveTo>
                <a:cubicBezTo>
                  <a:pt x="334" y="794"/>
                  <a:pt x="334" y="794"/>
                  <a:pt x="334" y="794"/>
                </a:cubicBezTo>
                <a:cubicBezTo>
                  <a:pt x="383" y="766"/>
                  <a:pt x="383" y="766"/>
                  <a:pt x="383" y="766"/>
                </a:cubicBezTo>
                <a:cubicBezTo>
                  <a:pt x="383" y="821"/>
                  <a:pt x="383" y="821"/>
                  <a:pt x="383" y="821"/>
                </a:cubicBezTo>
                <a:moveTo>
                  <a:pt x="387" y="820"/>
                </a:moveTo>
                <a:cubicBezTo>
                  <a:pt x="387" y="766"/>
                  <a:pt x="387" y="766"/>
                  <a:pt x="387" y="766"/>
                </a:cubicBezTo>
                <a:cubicBezTo>
                  <a:pt x="436" y="793"/>
                  <a:pt x="436" y="793"/>
                  <a:pt x="436" y="793"/>
                </a:cubicBezTo>
                <a:cubicBezTo>
                  <a:pt x="387" y="820"/>
                  <a:pt x="387" y="820"/>
                  <a:pt x="387" y="820"/>
                </a:cubicBezTo>
                <a:moveTo>
                  <a:pt x="277" y="820"/>
                </a:moveTo>
                <a:cubicBezTo>
                  <a:pt x="277" y="766"/>
                  <a:pt x="277" y="766"/>
                  <a:pt x="277" y="766"/>
                </a:cubicBezTo>
                <a:cubicBezTo>
                  <a:pt x="326" y="793"/>
                  <a:pt x="326" y="793"/>
                  <a:pt x="326" y="793"/>
                </a:cubicBezTo>
                <a:cubicBezTo>
                  <a:pt x="277" y="820"/>
                  <a:pt x="277" y="820"/>
                  <a:pt x="277" y="820"/>
                </a:cubicBezTo>
                <a:moveTo>
                  <a:pt x="602" y="820"/>
                </a:moveTo>
                <a:cubicBezTo>
                  <a:pt x="553" y="793"/>
                  <a:pt x="553" y="793"/>
                  <a:pt x="553" y="793"/>
                </a:cubicBezTo>
                <a:cubicBezTo>
                  <a:pt x="602" y="766"/>
                  <a:pt x="602" y="766"/>
                  <a:pt x="602" y="766"/>
                </a:cubicBezTo>
                <a:cubicBezTo>
                  <a:pt x="602" y="820"/>
                  <a:pt x="602" y="820"/>
                  <a:pt x="602" y="820"/>
                </a:cubicBezTo>
                <a:moveTo>
                  <a:pt x="711" y="821"/>
                </a:moveTo>
                <a:cubicBezTo>
                  <a:pt x="663" y="793"/>
                  <a:pt x="663" y="793"/>
                  <a:pt x="663" y="793"/>
                </a:cubicBezTo>
                <a:cubicBezTo>
                  <a:pt x="711" y="766"/>
                  <a:pt x="711" y="766"/>
                  <a:pt x="711" y="766"/>
                </a:cubicBezTo>
                <a:cubicBezTo>
                  <a:pt x="711" y="821"/>
                  <a:pt x="711" y="821"/>
                  <a:pt x="711" y="821"/>
                </a:cubicBezTo>
                <a:moveTo>
                  <a:pt x="164" y="821"/>
                </a:moveTo>
                <a:cubicBezTo>
                  <a:pt x="116" y="793"/>
                  <a:pt x="116" y="793"/>
                  <a:pt x="116" y="793"/>
                </a:cubicBezTo>
                <a:cubicBezTo>
                  <a:pt x="164" y="766"/>
                  <a:pt x="164" y="766"/>
                  <a:pt x="164" y="766"/>
                </a:cubicBezTo>
                <a:cubicBezTo>
                  <a:pt x="164" y="821"/>
                  <a:pt x="164" y="821"/>
                  <a:pt x="164" y="821"/>
                </a:cubicBezTo>
                <a:moveTo>
                  <a:pt x="442" y="790"/>
                </a:moveTo>
                <a:cubicBezTo>
                  <a:pt x="442" y="736"/>
                  <a:pt x="442" y="736"/>
                  <a:pt x="442" y="736"/>
                </a:cubicBezTo>
                <a:cubicBezTo>
                  <a:pt x="490" y="763"/>
                  <a:pt x="490" y="763"/>
                  <a:pt x="490" y="763"/>
                </a:cubicBezTo>
                <a:cubicBezTo>
                  <a:pt x="442" y="790"/>
                  <a:pt x="442" y="790"/>
                  <a:pt x="442" y="790"/>
                </a:cubicBezTo>
                <a:moveTo>
                  <a:pt x="223" y="790"/>
                </a:moveTo>
                <a:cubicBezTo>
                  <a:pt x="223" y="736"/>
                  <a:pt x="223" y="736"/>
                  <a:pt x="223" y="736"/>
                </a:cubicBezTo>
                <a:cubicBezTo>
                  <a:pt x="272" y="763"/>
                  <a:pt x="272" y="763"/>
                  <a:pt x="272" y="763"/>
                </a:cubicBezTo>
                <a:cubicBezTo>
                  <a:pt x="223" y="790"/>
                  <a:pt x="223" y="790"/>
                  <a:pt x="223" y="790"/>
                </a:cubicBezTo>
                <a:moveTo>
                  <a:pt x="438" y="790"/>
                </a:moveTo>
                <a:cubicBezTo>
                  <a:pt x="437" y="790"/>
                  <a:pt x="437" y="790"/>
                  <a:pt x="437" y="790"/>
                </a:cubicBezTo>
                <a:cubicBezTo>
                  <a:pt x="389" y="763"/>
                  <a:pt x="389" y="763"/>
                  <a:pt x="389" y="763"/>
                </a:cubicBezTo>
                <a:cubicBezTo>
                  <a:pt x="433" y="739"/>
                  <a:pt x="433" y="739"/>
                  <a:pt x="433" y="739"/>
                </a:cubicBezTo>
                <a:cubicBezTo>
                  <a:pt x="438" y="736"/>
                  <a:pt x="438" y="736"/>
                  <a:pt x="438" y="736"/>
                </a:cubicBezTo>
                <a:cubicBezTo>
                  <a:pt x="438" y="790"/>
                  <a:pt x="438" y="790"/>
                  <a:pt x="438" y="790"/>
                </a:cubicBezTo>
                <a:moveTo>
                  <a:pt x="114" y="790"/>
                </a:moveTo>
                <a:cubicBezTo>
                  <a:pt x="114" y="736"/>
                  <a:pt x="114" y="736"/>
                  <a:pt x="114" y="736"/>
                </a:cubicBezTo>
                <a:cubicBezTo>
                  <a:pt x="162" y="763"/>
                  <a:pt x="162" y="763"/>
                  <a:pt x="162" y="763"/>
                </a:cubicBezTo>
                <a:cubicBezTo>
                  <a:pt x="114" y="790"/>
                  <a:pt x="114" y="790"/>
                  <a:pt x="114" y="790"/>
                </a:cubicBezTo>
                <a:cubicBezTo>
                  <a:pt x="114" y="790"/>
                  <a:pt x="114" y="790"/>
                  <a:pt x="114" y="790"/>
                </a:cubicBezTo>
                <a:moveTo>
                  <a:pt x="547" y="790"/>
                </a:moveTo>
                <a:cubicBezTo>
                  <a:pt x="499" y="763"/>
                  <a:pt x="499" y="763"/>
                  <a:pt x="499" y="763"/>
                </a:cubicBezTo>
                <a:cubicBezTo>
                  <a:pt x="534" y="744"/>
                  <a:pt x="534" y="744"/>
                  <a:pt x="534" y="744"/>
                </a:cubicBezTo>
                <a:cubicBezTo>
                  <a:pt x="547" y="736"/>
                  <a:pt x="547" y="736"/>
                  <a:pt x="547" y="736"/>
                </a:cubicBezTo>
                <a:cubicBezTo>
                  <a:pt x="547" y="790"/>
                  <a:pt x="547" y="790"/>
                  <a:pt x="547" y="790"/>
                </a:cubicBezTo>
                <a:moveTo>
                  <a:pt x="766" y="790"/>
                </a:moveTo>
                <a:cubicBezTo>
                  <a:pt x="717" y="763"/>
                  <a:pt x="717" y="763"/>
                  <a:pt x="717" y="763"/>
                </a:cubicBezTo>
                <a:cubicBezTo>
                  <a:pt x="766" y="736"/>
                  <a:pt x="766" y="736"/>
                  <a:pt x="766" y="736"/>
                </a:cubicBezTo>
                <a:cubicBezTo>
                  <a:pt x="766" y="790"/>
                  <a:pt x="766" y="790"/>
                  <a:pt x="766" y="790"/>
                </a:cubicBezTo>
                <a:moveTo>
                  <a:pt x="661" y="790"/>
                </a:moveTo>
                <a:cubicBezTo>
                  <a:pt x="661" y="736"/>
                  <a:pt x="661" y="736"/>
                  <a:pt x="661" y="736"/>
                </a:cubicBezTo>
                <a:cubicBezTo>
                  <a:pt x="709" y="763"/>
                  <a:pt x="709" y="763"/>
                  <a:pt x="709" y="763"/>
                </a:cubicBezTo>
                <a:cubicBezTo>
                  <a:pt x="661" y="790"/>
                  <a:pt x="661" y="790"/>
                  <a:pt x="661" y="790"/>
                </a:cubicBezTo>
                <a:moveTo>
                  <a:pt x="551" y="790"/>
                </a:moveTo>
                <a:cubicBezTo>
                  <a:pt x="551" y="736"/>
                  <a:pt x="551" y="736"/>
                  <a:pt x="551" y="736"/>
                </a:cubicBezTo>
                <a:cubicBezTo>
                  <a:pt x="556" y="739"/>
                  <a:pt x="556" y="739"/>
                  <a:pt x="556" y="739"/>
                </a:cubicBezTo>
                <a:cubicBezTo>
                  <a:pt x="600" y="763"/>
                  <a:pt x="600" y="763"/>
                  <a:pt x="600" y="763"/>
                </a:cubicBezTo>
                <a:cubicBezTo>
                  <a:pt x="551" y="790"/>
                  <a:pt x="551" y="790"/>
                  <a:pt x="551" y="790"/>
                </a:cubicBezTo>
                <a:moveTo>
                  <a:pt x="110" y="790"/>
                </a:moveTo>
                <a:cubicBezTo>
                  <a:pt x="61" y="763"/>
                  <a:pt x="61" y="763"/>
                  <a:pt x="61" y="763"/>
                </a:cubicBezTo>
                <a:cubicBezTo>
                  <a:pt x="110" y="736"/>
                  <a:pt x="110" y="736"/>
                  <a:pt x="110" y="736"/>
                </a:cubicBezTo>
                <a:cubicBezTo>
                  <a:pt x="110" y="790"/>
                  <a:pt x="110" y="790"/>
                  <a:pt x="110" y="790"/>
                </a:cubicBezTo>
                <a:moveTo>
                  <a:pt x="328" y="790"/>
                </a:moveTo>
                <a:cubicBezTo>
                  <a:pt x="280" y="763"/>
                  <a:pt x="280" y="763"/>
                  <a:pt x="280" y="763"/>
                </a:cubicBezTo>
                <a:cubicBezTo>
                  <a:pt x="328" y="736"/>
                  <a:pt x="328" y="736"/>
                  <a:pt x="328" y="736"/>
                </a:cubicBezTo>
                <a:cubicBezTo>
                  <a:pt x="328" y="790"/>
                  <a:pt x="328" y="790"/>
                  <a:pt x="328" y="790"/>
                </a:cubicBezTo>
                <a:moveTo>
                  <a:pt x="332" y="790"/>
                </a:moveTo>
                <a:cubicBezTo>
                  <a:pt x="332" y="736"/>
                  <a:pt x="332" y="736"/>
                  <a:pt x="332" y="736"/>
                </a:cubicBezTo>
                <a:cubicBezTo>
                  <a:pt x="381" y="763"/>
                  <a:pt x="381" y="763"/>
                  <a:pt x="381" y="763"/>
                </a:cubicBezTo>
                <a:cubicBezTo>
                  <a:pt x="380" y="763"/>
                  <a:pt x="380" y="763"/>
                  <a:pt x="380" y="763"/>
                </a:cubicBezTo>
                <a:cubicBezTo>
                  <a:pt x="332" y="790"/>
                  <a:pt x="332" y="790"/>
                  <a:pt x="332" y="790"/>
                </a:cubicBezTo>
                <a:moveTo>
                  <a:pt x="657" y="790"/>
                </a:moveTo>
                <a:cubicBezTo>
                  <a:pt x="608" y="763"/>
                  <a:pt x="608" y="763"/>
                  <a:pt x="608" y="763"/>
                </a:cubicBezTo>
                <a:cubicBezTo>
                  <a:pt x="657" y="736"/>
                  <a:pt x="657" y="736"/>
                  <a:pt x="657" y="736"/>
                </a:cubicBezTo>
                <a:cubicBezTo>
                  <a:pt x="657" y="790"/>
                  <a:pt x="657" y="790"/>
                  <a:pt x="657" y="790"/>
                </a:cubicBezTo>
                <a:moveTo>
                  <a:pt x="770" y="790"/>
                </a:moveTo>
                <a:cubicBezTo>
                  <a:pt x="770" y="736"/>
                  <a:pt x="770" y="736"/>
                  <a:pt x="770" y="736"/>
                </a:cubicBezTo>
                <a:cubicBezTo>
                  <a:pt x="818" y="763"/>
                  <a:pt x="818" y="763"/>
                  <a:pt x="818" y="763"/>
                </a:cubicBezTo>
                <a:cubicBezTo>
                  <a:pt x="770" y="790"/>
                  <a:pt x="770" y="790"/>
                  <a:pt x="770" y="790"/>
                </a:cubicBezTo>
                <a:moveTo>
                  <a:pt x="219" y="790"/>
                </a:moveTo>
                <a:cubicBezTo>
                  <a:pt x="170" y="763"/>
                  <a:pt x="170" y="763"/>
                  <a:pt x="170" y="763"/>
                </a:cubicBezTo>
                <a:cubicBezTo>
                  <a:pt x="219" y="736"/>
                  <a:pt x="219" y="736"/>
                  <a:pt x="219" y="736"/>
                </a:cubicBezTo>
                <a:cubicBezTo>
                  <a:pt x="219" y="790"/>
                  <a:pt x="219" y="790"/>
                  <a:pt x="219" y="790"/>
                </a:cubicBezTo>
                <a:moveTo>
                  <a:pt x="825" y="759"/>
                </a:moveTo>
                <a:cubicBezTo>
                  <a:pt x="825" y="706"/>
                  <a:pt x="825" y="706"/>
                  <a:pt x="825" y="706"/>
                </a:cubicBezTo>
                <a:cubicBezTo>
                  <a:pt x="873" y="733"/>
                  <a:pt x="873" y="733"/>
                  <a:pt x="873" y="733"/>
                </a:cubicBezTo>
                <a:cubicBezTo>
                  <a:pt x="825" y="759"/>
                  <a:pt x="825" y="759"/>
                  <a:pt x="825" y="759"/>
                </a:cubicBezTo>
                <a:moveTo>
                  <a:pt x="387" y="759"/>
                </a:moveTo>
                <a:cubicBezTo>
                  <a:pt x="387" y="706"/>
                  <a:pt x="387" y="706"/>
                  <a:pt x="387" y="706"/>
                </a:cubicBezTo>
                <a:cubicBezTo>
                  <a:pt x="388" y="706"/>
                  <a:pt x="388" y="706"/>
                  <a:pt x="388" y="706"/>
                </a:cubicBezTo>
                <a:cubicBezTo>
                  <a:pt x="435" y="733"/>
                  <a:pt x="435" y="733"/>
                  <a:pt x="435" y="733"/>
                </a:cubicBezTo>
                <a:cubicBezTo>
                  <a:pt x="387" y="759"/>
                  <a:pt x="387" y="759"/>
                  <a:pt x="387" y="759"/>
                </a:cubicBezTo>
                <a:moveTo>
                  <a:pt x="168" y="760"/>
                </a:moveTo>
                <a:cubicBezTo>
                  <a:pt x="168" y="706"/>
                  <a:pt x="168" y="706"/>
                  <a:pt x="168" y="706"/>
                </a:cubicBezTo>
                <a:cubicBezTo>
                  <a:pt x="217" y="733"/>
                  <a:pt x="217" y="733"/>
                  <a:pt x="217" y="733"/>
                </a:cubicBezTo>
                <a:cubicBezTo>
                  <a:pt x="170" y="758"/>
                  <a:pt x="170" y="758"/>
                  <a:pt x="170" y="758"/>
                </a:cubicBezTo>
                <a:cubicBezTo>
                  <a:pt x="168" y="760"/>
                  <a:pt x="168" y="760"/>
                  <a:pt x="168" y="760"/>
                </a:cubicBezTo>
                <a:moveTo>
                  <a:pt x="492" y="760"/>
                </a:moveTo>
                <a:cubicBezTo>
                  <a:pt x="444" y="733"/>
                  <a:pt x="444" y="733"/>
                  <a:pt x="444" y="733"/>
                </a:cubicBezTo>
                <a:cubicBezTo>
                  <a:pt x="491" y="707"/>
                  <a:pt x="491" y="707"/>
                  <a:pt x="491" y="707"/>
                </a:cubicBezTo>
                <a:cubicBezTo>
                  <a:pt x="492" y="706"/>
                  <a:pt x="492" y="706"/>
                  <a:pt x="492" y="706"/>
                </a:cubicBezTo>
                <a:cubicBezTo>
                  <a:pt x="492" y="760"/>
                  <a:pt x="492" y="760"/>
                  <a:pt x="492" y="760"/>
                </a:cubicBezTo>
                <a:moveTo>
                  <a:pt x="59" y="760"/>
                </a:moveTo>
                <a:cubicBezTo>
                  <a:pt x="59" y="706"/>
                  <a:pt x="59" y="706"/>
                  <a:pt x="59" y="706"/>
                </a:cubicBezTo>
                <a:cubicBezTo>
                  <a:pt x="60" y="706"/>
                  <a:pt x="60" y="706"/>
                  <a:pt x="60" y="706"/>
                </a:cubicBezTo>
                <a:cubicBezTo>
                  <a:pt x="107" y="733"/>
                  <a:pt x="107" y="733"/>
                  <a:pt x="107" y="733"/>
                </a:cubicBezTo>
                <a:cubicBezTo>
                  <a:pt x="59" y="760"/>
                  <a:pt x="59" y="760"/>
                  <a:pt x="59" y="760"/>
                </a:cubicBezTo>
                <a:moveTo>
                  <a:pt x="602" y="760"/>
                </a:moveTo>
                <a:cubicBezTo>
                  <a:pt x="553" y="733"/>
                  <a:pt x="553" y="733"/>
                  <a:pt x="553" y="733"/>
                </a:cubicBezTo>
                <a:cubicBezTo>
                  <a:pt x="602" y="706"/>
                  <a:pt x="602" y="706"/>
                  <a:pt x="602" y="706"/>
                </a:cubicBezTo>
                <a:cubicBezTo>
                  <a:pt x="602" y="760"/>
                  <a:pt x="602" y="760"/>
                  <a:pt x="602" y="760"/>
                </a:cubicBezTo>
                <a:moveTo>
                  <a:pt x="715" y="760"/>
                </a:moveTo>
                <a:cubicBezTo>
                  <a:pt x="715" y="706"/>
                  <a:pt x="715" y="706"/>
                  <a:pt x="715" y="706"/>
                </a:cubicBezTo>
                <a:cubicBezTo>
                  <a:pt x="764" y="733"/>
                  <a:pt x="764" y="733"/>
                  <a:pt x="764" y="733"/>
                </a:cubicBezTo>
                <a:cubicBezTo>
                  <a:pt x="715" y="760"/>
                  <a:pt x="715" y="760"/>
                  <a:pt x="715" y="760"/>
                </a:cubicBezTo>
                <a:moveTo>
                  <a:pt x="606" y="760"/>
                </a:moveTo>
                <a:cubicBezTo>
                  <a:pt x="606" y="706"/>
                  <a:pt x="606" y="706"/>
                  <a:pt x="606" y="706"/>
                </a:cubicBezTo>
                <a:cubicBezTo>
                  <a:pt x="654" y="733"/>
                  <a:pt x="654" y="733"/>
                  <a:pt x="654" y="733"/>
                </a:cubicBezTo>
                <a:cubicBezTo>
                  <a:pt x="606" y="760"/>
                  <a:pt x="606" y="760"/>
                  <a:pt x="606" y="760"/>
                </a:cubicBezTo>
                <a:moveTo>
                  <a:pt x="55" y="760"/>
                </a:moveTo>
                <a:cubicBezTo>
                  <a:pt x="6" y="733"/>
                  <a:pt x="6" y="733"/>
                  <a:pt x="6" y="733"/>
                </a:cubicBezTo>
                <a:cubicBezTo>
                  <a:pt x="55" y="706"/>
                  <a:pt x="55" y="706"/>
                  <a:pt x="55" y="706"/>
                </a:cubicBezTo>
                <a:cubicBezTo>
                  <a:pt x="55" y="760"/>
                  <a:pt x="55" y="760"/>
                  <a:pt x="55" y="760"/>
                </a:cubicBezTo>
                <a:moveTo>
                  <a:pt x="273" y="760"/>
                </a:moveTo>
                <a:cubicBezTo>
                  <a:pt x="225" y="733"/>
                  <a:pt x="225" y="733"/>
                  <a:pt x="225" y="733"/>
                </a:cubicBezTo>
                <a:cubicBezTo>
                  <a:pt x="273" y="706"/>
                  <a:pt x="273" y="706"/>
                  <a:pt x="273" y="706"/>
                </a:cubicBezTo>
                <a:cubicBezTo>
                  <a:pt x="273" y="760"/>
                  <a:pt x="273" y="760"/>
                  <a:pt x="273" y="760"/>
                </a:cubicBezTo>
                <a:moveTo>
                  <a:pt x="496" y="760"/>
                </a:moveTo>
                <a:cubicBezTo>
                  <a:pt x="496" y="706"/>
                  <a:pt x="496" y="706"/>
                  <a:pt x="496" y="706"/>
                </a:cubicBezTo>
                <a:cubicBezTo>
                  <a:pt x="545" y="733"/>
                  <a:pt x="545" y="733"/>
                  <a:pt x="545" y="733"/>
                </a:cubicBezTo>
                <a:cubicBezTo>
                  <a:pt x="496" y="760"/>
                  <a:pt x="496" y="760"/>
                  <a:pt x="496" y="760"/>
                </a:cubicBezTo>
                <a:moveTo>
                  <a:pt x="164" y="760"/>
                </a:moveTo>
                <a:cubicBezTo>
                  <a:pt x="116" y="733"/>
                  <a:pt x="116" y="733"/>
                  <a:pt x="116" y="733"/>
                </a:cubicBezTo>
                <a:cubicBezTo>
                  <a:pt x="164" y="706"/>
                  <a:pt x="164" y="706"/>
                  <a:pt x="164" y="706"/>
                </a:cubicBezTo>
                <a:cubicBezTo>
                  <a:pt x="164" y="760"/>
                  <a:pt x="164" y="760"/>
                  <a:pt x="164" y="760"/>
                </a:cubicBezTo>
                <a:moveTo>
                  <a:pt x="383" y="760"/>
                </a:moveTo>
                <a:cubicBezTo>
                  <a:pt x="334" y="733"/>
                  <a:pt x="334" y="733"/>
                  <a:pt x="334" y="733"/>
                </a:cubicBezTo>
                <a:cubicBezTo>
                  <a:pt x="383" y="706"/>
                  <a:pt x="383" y="706"/>
                  <a:pt x="383" y="706"/>
                </a:cubicBezTo>
                <a:cubicBezTo>
                  <a:pt x="383" y="760"/>
                  <a:pt x="383" y="760"/>
                  <a:pt x="383" y="760"/>
                </a:cubicBezTo>
                <a:moveTo>
                  <a:pt x="277" y="760"/>
                </a:moveTo>
                <a:cubicBezTo>
                  <a:pt x="277" y="705"/>
                  <a:pt x="277" y="705"/>
                  <a:pt x="277" y="705"/>
                </a:cubicBezTo>
                <a:cubicBezTo>
                  <a:pt x="326" y="733"/>
                  <a:pt x="326" y="733"/>
                  <a:pt x="326" y="733"/>
                </a:cubicBezTo>
                <a:cubicBezTo>
                  <a:pt x="277" y="760"/>
                  <a:pt x="277" y="760"/>
                  <a:pt x="277" y="760"/>
                </a:cubicBezTo>
                <a:moveTo>
                  <a:pt x="711" y="760"/>
                </a:moveTo>
                <a:cubicBezTo>
                  <a:pt x="662" y="733"/>
                  <a:pt x="662" y="733"/>
                  <a:pt x="662" y="733"/>
                </a:cubicBezTo>
                <a:cubicBezTo>
                  <a:pt x="711" y="705"/>
                  <a:pt x="711" y="705"/>
                  <a:pt x="711" y="705"/>
                </a:cubicBezTo>
                <a:cubicBezTo>
                  <a:pt x="711" y="760"/>
                  <a:pt x="711" y="760"/>
                  <a:pt x="711" y="760"/>
                </a:cubicBezTo>
                <a:moveTo>
                  <a:pt x="821" y="760"/>
                </a:moveTo>
                <a:cubicBezTo>
                  <a:pt x="772" y="733"/>
                  <a:pt x="772" y="733"/>
                  <a:pt x="772" y="733"/>
                </a:cubicBezTo>
                <a:cubicBezTo>
                  <a:pt x="821" y="705"/>
                  <a:pt x="821" y="705"/>
                  <a:pt x="821" y="705"/>
                </a:cubicBezTo>
                <a:cubicBezTo>
                  <a:pt x="821" y="760"/>
                  <a:pt x="821" y="760"/>
                  <a:pt x="821" y="760"/>
                </a:cubicBezTo>
                <a:moveTo>
                  <a:pt x="442" y="729"/>
                </a:moveTo>
                <a:cubicBezTo>
                  <a:pt x="442" y="675"/>
                  <a:pt x="442" y="675"/>
                  <a:pt x="442" y="675"/>
                </a:cubicBezTo>
                <a:cubicBezTo>
                  <a:pt x="490" y="702"/>
                  <a:pt x="490" y="702"/>
                  <a:pt x="490" y="702"/>
                </a:cubicBezTo>
                <a:cubicBezTo>
                  <a:pt x="442" y="729"/>
                  <a:pt x="442" y="729"/>
                  <a:pt x="442" y="729"/>
                </a:cubicBezTo>
                <a:moveTo>
                  <a:pt x="223" y="729"/>
                </a:moveTo>
                <a:cubicBezTo>
                  <a:pt x="223" y="675"/>
                  <a:pt x="223" y="675"/>
                  <a:pt x="223" y="675"/>
                </a:cubicBezTo>
                <a:cubicBezTo>
                  <a:pt x="272" y="702"/>
                  <a:pt x="272" y="702"/>
                  <a:pt x="272" y="702"/>
                </a:cubicBezTo>
                <a:cubicBezTo>
                  <a:pt x="223" y="729"/>
                  <a:pt x="223" y="729"/>
                  <a:pt x="223" y="729"/>
                </a:cubicBezTo>
                <a:moveTo>
                  <a:pt x="438" y="729"/>
                </a:moveTo>
                <a:cubicBezTo>
                  <a:pt x="435" y="728"/>
                  <a:pt x="435" y="728"/>
                  <a:pt x="435" y="728"/>
                </a:cubicBezTo>
                <a:cubicBezTo>
                  <a:pt x="389" y="702"/>
                  <a:pt x="389" y="702"/>
                  <a:pt x="389" y="702"/>
                </a:cubicBezTo>
                <a:cubicBezTo>
                  <a:pt x="438" y="675"/>
                  <a:pt x="438" y="675"/>
                  <a:pt x="438" y="675"/>
                </a:cubicBezTo>
                <a:cubicBezTo>
                  <a:pt x="438" y="729"/>
                  <a:pt x="438" y="729"/>
                  <a:pt x="438" y="729"/>
                </a:cubicBezTo>
                <a:moveTo>
                  <a:pt x="332" y="729"/>
                </a:moveTo>
                <a:cubicBezTo>
                  <a:pt x="332" y="675"/>
                  <a:pt x="332" y="675"/>
                  <a:pt x="332" y="675"/>
                </a:cubicBezTo>
                <a:cubicBezTo>
                  <a:pt x="381" y="702"/>
                  <a:pt x="381" y="702"/>
                  <a:pt x="381" y="702"/>
                </a:cubicBezTo>
                <a:cubicBezTo>
                  <a:pt x="332" y="729"/>
                  <a:pt x="332" y="729"/>
                  <a:pt x="332" y="729"/>
                </a:cubicBezTo>
                <a:moveTo>
                  <a:pt x="114" y="729"/>
                </a:moveTo>
                <a:cubicBezTo>
                  <a:pt x="114" y="675"/>
                  <a:pt x="114" y="675"/>
                  <a:pt x="114" y="675"/>
                </a:cubicBezTo>
                <a:cubicBezTo>
                  <a:pt x="162" y="702"/>
                  <a:pt x="162" y="702"/>
                  <a:pt x="162" y="702"/>
                </a:cubicBezTo>
                <a:cubicBezTo>
                  <a:pt x="114" y="729"/>
                  <a:pt x="114" y="729"/>
                  <a:pt x="114" y="729"/>
                </a:cubicBezTo>
                <a:moveTo>
                  <a:pt x="547" y="729"/>
                </a:moveTo>
                <a:cubicBezTo>
                  <a:pt x="499" y="702"/>
                  <a:pt x="499" y="702"/>
                  <a:pt x="499" y="702"/>
                </a:cubicBezTo>
                <a:cubicBezTo>
                  <a:pt x="547" y="675"/>
                  <a:pt x="547" y="675"/>
                  <a:pt x="547" y="675"/>
                </a:cubicBezTo>
                <a:cubicBezTo>
                  <a:pt x="547" y="729"/>
                  <a:pt x="547" y="729"/>
                  <a:pt x="547" y="729"/>
                </a:cubicBezTo>
                <a:moveTo>
                  <a:pt x="766" y="729"/>
                </a:moveTo>
                <a:cubicBezTo>
                  <a:pt x="717" y="702"/>
                  <a:pt x="717" y="702"/>
                  <a:pt x="717" y="702"/>
                </a:cubicBezTo>
                <a:cubicBezTo>
                  <a:pt x="766" y="675"/>
                  <a:pt x="766" y="675"/>
                  <a:pt x="766" y="675"/>
                </a:cubicBezTo>
                <a:cubicBezTo>
                  <a:pt x="766" y="729"/>
                  <a:pt x="766" y="729"/>
                  <a:pt x="766" y="729"/>
                </a:cubicBezTo>
                <a:moveTo>
                  <a:pt x="4" y="729"/>
                </a:moveTo>
                <a:cubicBezTo>
                  <a:pt x="4" y="675"/>
                  <a:pt x="4" y="675"/>
                  <a:pt x="4" y="675"/>
                </a:cubicBezTo>
                <a:cubicBezTo>
                  <a:pt x="52" y="702"/>
                  <a:pt x="52" y="702"/>
                  <a:pt x="52" y="702"/>
                </a:cubicBezTo>
                <a:cubicBezTo>
                  <a:pt x="4" y="729"/>
                  <a:pt x="4" y="729"/>
                  <a:pt x="4" y="729"/>
                </a:cubicBezTo>
                <a:moveTo>
                  <a:pt x="657" y="729"/>
                </a:moveTo>
                <a:cubicBezTo>
                  <a:pt x="608" y="702"/>
                  <a:pt x="608" y="702"/>
                  <a:pt x="608" y="702"/>
                </a:cubicBezTo>
                <a:cubicBezTo>
                  <a:pt x="657" y="675"/>
                  <a:pt x="657" y="675"/>
                  <a:pt x="657" y="675"/>
                </a:cubicBezTo>
                <a:cubicBezTo>
                  <a:pt x="657" y="729"/>
                  <a:pt x="657" y="729"/>
                  <a:pt x="657" y="729"/>
                </a:cubicBezTo>
                <a:moveTo>
                  <a:pt x="661" y="729"/>
                </a:moveTo>
                <a:cubicBezTo>
                  <a:pt x="661" y="675"/>
                  <a:pt x="661" y="675"/>
                  <a:pt x="661" y="675"/>
                </a:cubicBezTo>
                <a:cubicBezTo>
                  <a:pt x="709" y="702"/>
                  <a:pt x="709" y="702"/>
                  <a:pt x="709" y="702"/>
                </a:cubicBezTo>
                <a:cubicBezTo>
                  <a:pt x="661" y="729"/>
                  <a:pt x="661" y="729"/>
                  <a:pt x="661" y="729"/>
                </a:cubicBezTo>
                <a:moveTo>
                  <a:pt x="770" y="729"/>
                </a:moveTo>
                <a:cubicBezTo>
                  <a:pt x="770" y="675"/>
                  <a:pt x="770" y="675"/>
                  <a:pt x="770" y="675"/>
                </a:cubicBezTo>
                <a:cubicBezTo>
                  <a:pt x="818" y="702"/>
                  <a:pt x="818" y="702"/>
                  <a:pt x="818" y="702"/>
                </a:cubicBezTo>
                <a:cubicBezTo>
                  <a:pt x="770" y="729"/>
                  <a:pt x="770" y="729"/>
                  <a:pt x="770" y="729"/>
                </a:cubicBezTo>
                <a:moveTo>
                  <a:pt x="551" y="729"/>
                </a:moveTo>
                <a:cubicBezTo>
                  <a:pt x="551" y="675"/>
                  <a:pt x="551" y="675"/>
                  <a:pt x="551" y="675"/>
                </a:cubicBezTo>
                <a:cubicBezTo>
                  <a:pt x="600" y="702"/>
                  <a:pt x="600" y="702"/>
                  <a:pt x="600" y="702"/>
                </a:cubicBezTo>
                <a:cubicBezTo>
                  <a:pt x="554" y="728"/>
                  <a:pt x="554" y="728"/>
                  <a:pt x="554" y="728"/>
                </a:cubicBezTo>
                <a:cubicBezTo>
                  <a:pt x="551" y="729"/>
                  <a:pt x="551" y="729"/>
                  <a:pt x="551" y="729"/>
                </a:cubicBezTo>
                <a:moveTo>
                  <a:pt x="110" y="729"/>
                </a:moveTo>
                <a:cubicBezTo>
                  <a:pt x="61" y="702"/>
                  <a:pt x="61" y="702"/>
                  <a:pt x="61" y="702"/>
                </a:cubicBezTo>
                <a:cubicBezTo>
                  <a:pt x="110" y="675"/>
                  <a:pt x="110" y="675"/>
                  <a:pt x="110" y="675"/>
                </a:cubicBezTo>
                <a:cubicBezTo>
                  <a:pt x="110" y="729"/>
                  <a:pt x="110" y="729"/>
                  <a:pt x="110" y="729"/>
                </a:cubicBezTo>
                <a:moveTo>
                  <a:pt x="328" y="729"/>
                </a:moveTo>
                <a:cubicBezTo>
                  <a:pt x="280" y="702"/>
                  <a:pt x="280" y="702"/>
                  <a:pt x="280" y="702"/>
                </a:cubicBezTo>
                <a:cubicBezTo>
                  <a:pt x="280" y="702"/>
                  <a:pt x="280" y="702"/>
                  <a:pt x="280" y="702"/>
                </a:cubicBezTo>
                <a:cubicBezTo>
                  <a:pt x="328" y="675"/>
                  <a:pt x="328" y="675"/>
                  <a:pt x="328" y="675"/>
                </a:cubicBezTo>
                <a:cubicBezTo>
                  <a:pt x="328" y="729"/>
                  <a:pt x="328" y="729"/>
                  <a:pt x="328" y="729"/>
                </a:cubicBezTo>
                <a:moveTo>
                  <a:pt x="219" y="729"/>
                </a:moveTo>
                <a:cubicBezTo>
                  <a:pt x="170" y="702"/>
                  <a:pt x="170" y="702"/>
                  <a:pt x="170" y="702"/>
                </a:cubicBezTo>
                <a:cubicBezTo>
                  <a:pt x="198" y="687"/>
                  <a:pt x="198" y="687"/>
                  <a:pt x="198" y="687"/>
                </a:cubicBezTo>
                <a:cubicBezTo>
                  <a:pt x="219" y="675"/>
                  <a:pt x="219" y="675"/>
                  <a:pt x="219" y="675"/>
                </a:cubicBezTo>
                <a:cubicBezTo>
                  <a:pt x="219" y="729"/>
                  <a:pt x="219" y="729"/>
                  <a:pt x="219" y="729"/>
                </a:cubicBezTo>
                <a:moveTo>
                  <a:pt x="876" y="729"/>
                </a:moveTo>
                <a:cubicBezTo>
                  <a:pt x="827" y="702"/>
                  <a:pt x="827" y="702"/>
                  <a:pt x="827" y="702"/>
                </a:cubicBezTo>
                <a:cubicBezTo>
                  <a:pt x="876" y="675"/>
                  <a:pt x="876" y="675"/>
                  <a:pt x="876" y="675"/>
                </a:cubicBezTo>
                <a:cubicBezTo>
                  <a:pt x="876" y="729"/>
                  <a:pt x="876" y="729"/>
                  <a:pt x="876" y="729"/>
                </a:cubicBezTo>
                <a:moveTo>
                  <a:pt x="825" y="699"/>
                </a:moveTo>
                <a:cubicBezTo>
                  <a:pt x="825" y="645"/>
                  <a:pt x="825" y="645"/>
                  <a:pt x="825" y="645"/>
                </a:cubicBezTo>
                <a:cubicBezTo>
                  <a:pt x="873" y="672"/>
                  <a:pt x="873" y="672"/>
                  <a:pt x="873" y="672"/>
                </a:cubicBezTo>
                <a:cubicBezTo>
                  <a:pt x="825" y="699"/>
                  <a:pt x="825" y="699"/>
                  <a:pt x="825" y="699"/>
                </a:cubicBezTo>
                <a:moveTo>
                  <a:pt x="715" y="699"/>
                </a:moveTo>
                <a:cubicBezTo>
                  <a:pt x="715" y="645"/>
                  <a:pt x="715" y="645"/>
                  <a:pt x="715" y="645"/>
                </a:cubicBezTo>
                <a:cubicBezTo>
                  <a:pt x="764" y="672"/>
                  <a:pt x="764" y="672"/>
                  <a:pt x="764" y="672"/>
                </a:cubicBezTo>
                <a:cubicBezTo>
                  <a:pt x="715" y="699"/>
                  <a:pt x="715" y="699"/>
                  <a:pt x="715" y="699"/>
                </a:cubicBezTo>
                <a:moveTo>
                  <a:pt x="273" y="699"/>
                </a:moveTo>
                <a:cubicBezTo>
                  <a:pt x="225" y="672"/>
                  <a:pt x="225" y="672"/>
                  <a:pt x="225" y="672"/>
                </a:cubicBezTo>
                <a:cubicBezTo>
                  <a:pt x="257" y="654"/>
                  <a:pt x="257" y="654"/>
                  <a:pt x="257" y="654"/>
                </a:cubicBezTo>
                <a:cubicBezTo>
                  <a:pt x="273" y="645"/>
                  <a:pt x="273" y="645"/>
                  <a:pt x="273" y="645"/>
                </a:cubicBezTo>
                <a:cubicBezTo>
                  <a:pt x="273" y="699"/>
                  <a:pt x="273" y="699"/>
                  <a:pt x="273" y="699"/>
                </a:cubicBezTo>
                <a:moveTo>
                  <a:pt x="387" y="699"/>
                </a:moveTo>
                <a:cubicBezTo>
                  <a:pt x="387" y="645"/>
                  <a:pt x="387" y="645"/>
                  <a:pt x="387" y="645"/>
                </a:cubicBezTo>
                <a:cubicBezTo>
                  <a:pt x="436" y="672"/>
                  <a:pt x="436" y="672"/>
                  <a:pt x="436" y="672"/>
                </a:cubicBezTo>
                <a:cubicBezTo>
                  <a:pt x="387" y="699"/>
                  <a:pt x="387" y="699"/>
                  <a:pt x="387" y="699"/>
                </a:cubicBezTo>
                <a:moveTo>
                  <a:pt x="168" y="699"/>
                </a:moveTo>
                <a:cubicBezTo>
                  <a:pt x="168" y="645"/>
                  <a:pt x="168" y="645"/>
                  <a:pt x="168" y="645"/>
                </a:cubicBezTo>
                <a:cubicBezTo>
                  <a:pt x="217" y="672"/>
                  <a:pt x="217" y="672"/>
                  <a:pt x="217" y="672"/>
                </a:cubicBezTo>
                <a:cubicBezTo>
                  <a:pt x="168" y="699"/>
                  <a:pt x="168" y="699"/>
                  <a:pt x="168" y="699"/>
                </a:cubicBezTo>
                <a:moveTo>
                  <a:pt x="492" y="699"/>
                </a:moveTo>
                <a:cubicBezTo>
                  <a:pt x="444" y="672"/>
                  <a:pt x="444" y="672"/>
                  <a:pt x="444" y="672"/>
                </a:cubicBezTo>
                <a:cubicBezTo>
                  <a:pt x="474" y="655"/>
                  <a:pt x="474" y="655"/>
                  <a:pt x="474" y="655"/>
                </a:cubicBezTo>
                <a:cubicBezTo>
                  <a:pt x="492" y="645"/>
                  <a:pt x="492" y="645"/>
                  <a:pt x="492" y="645"/>
                </a:cubicBezTo>
                <a:cubicBezTo>
                  <a:pt x="492" y="699"/>
                  <a:pt x="492" y="699"/>
                  <a:pt x="492" y="699"/>
                </a:cubicBezTo>
                <a:moveTo>
                  <a:pt x="277" y="699"/>
                </a:moveTo>
                <a:cubicBezTo>
                  <a:pt x="277" y="645"/>
                  <a:pt x="277" y="645"/>
                  <a:pt x="277" y="645"/>
                </a:cubicBezTo>
                <a:cubicBezTo>
                  <a:pt x="326" y="672"/>
                  <a:pt x="326" y="672"/>
                  <a:pt x="326" y="672"/>
                </a:cubicBezTo>
                <a:cubicBezTo>
                  <a:pt x="277" y="699"/>
                  <a:pt x="277" y="699"/>
                  <a:pt x="277" y="699"/>
                </a:cubicBezTo>
                <a:moveTo>
                  <a:pt x="59" y="699"/>
                </a:moveTo>
                <a:cubicBezTo>
                  <a:pt x="59" y="645"/>
                  <a:pt x="59" y="645"/>
                  <a:pt x="59" y="645"/>
                </a:cubicBezTo>
                <a:cubicBezTo>
                  <a:pt x="107" y="672"/>
                  <a:pt x="107" y="672"/>
                  <a:pt x="107" y="672"/>
                </a:cubicBezTo>
                <a:cubicBezTo>
                  <a:pt x="59" y="699"/>
                  <a:pt x="59" y="699"/>
                  <a:pt x="59" y="699"/>
                </a:cubicBezTo>
                <a:moveTo>
                  <a:pt x="602" y="699"/>
                </a:moveTo>
                <a:cubicBezTo>
                  <a:pt x="553" y="672"/>
                  <a:pt x="553" y="672"/>
                  <a:pt x="553" y="672"/>
                </a:cubicBezTo>
                <a:cubicBezTo>
                  <a:pt x="602" y="645"/>
                  <a:pt x="602" y="645"/>
                  <a:pt x="602" y="645"/>
                </a:cubicBezTo>
                <a:cubicBezTo>
                  <a:pt x="602" y="699"/>
                  <a:pt x="602" y="699"/>
                  <a:pt x="602" y="699"/>
                </a:cubicBezTo>
                <a:moveTo>
                  <a:pt x="606" y="699"/>
                </a:moveTo>
                <a:cubicBezTo>
                  <a:pt x="606" y="645"/>
                  <a:pt x="606" y="645"/>
                  <a:pt x="606" y="645"/>
                </a:cubicBezTo>
                <a:cubicBezTo>
                  <a:pt x="654" y="672"/>
                  <a:pt x="654" y="672"/>
                  <a:pt x="654" y="672"/>
                </a:cubicBezTo>
                <a:cubicBezTo>
                  <a:pt x="606" y="699"/>
                  <a:pt x="606" y="699"/>
                  <a:pt x="606" y="699"/>
                </a:cubicBezTo>
                <a:moveTo>
                  <a:pt x="711" y="699"/>
                </a:moveTo>
                <a:cubicBezTo>
                  <a:pt x="663" y="672"/>
                  <a:pt x="663" y="672"/>
                  <a:pt x="663" y="672"/>
                </a:cubicBezTo>
                <a:cubicBezTo>
                  <a:pt x="711" y="645"/>
                  <a:pt x="711" y="645"/>
                  <a:pt x="711" y="645"/>
                </a:cubicBezTo>
                <a:cubicBezTo>
                  <a:pt x="711" y="699"/>
                  <a:pt x="711" y="699"/>
                  <a:pt x="711" y="699"/>
                </a:cubicBezTo>
                <a:moveTo>
                  <a:pt x="55" y="699"/>
                </a:moveTo>
                <a:cubicBezTo>
                  <a:pt x="6" y="672"/>
                  <a:pt x="6" y="672"/>
                  <a:pt x="6" y="672"/>
                </a:cubicBezTo>
                <a:cubicBezTo>
                  <a:pt x="55" y="645"/>
                  <a:pt x="55" y="645"/>
                  <a:pt x="55" y="645"/>
                </a:cubicBezTo>
                <a:cubicBezTo>
                  <a:pt x="55" y="699"/>
                  <a:pt x="55" y="699"/>
                  <a:pt x="55" y="699"/>
                </a:cubicBezTo>
                <a:moveTo>
                  <a:pt x="496" y="699"/>
                </a:moveTo>
                <a:cubicBezTo>
                  <a:pt x="496" y="645"/>
                  <a:pt x="496" y="645"/>
                  <a:pt x="496" y="645"/>
                </a:cubicBezTo>
                <a:cubicBezTo>
                  <a:pt x="515" y="655"/>
                  <a:pt x="515" y="655"/>
                  <a:pt x="515" y="655"/>
                </a:cubicBezTo>
                <a:cubicBezTo>
                  <a:pt x="545" y="672"/>
                  <a:pt x="545" y="672"/>
                  <a:pt x="545" y="672"/>
                </a:cubicBezTo>
                <a:cubicBezTo>
                  <a:pt x="496" y="699"/>
                  <a:pt x="496" y="699"/>
                  <a:pt x="496" y="699"/>
                </a:cubicBezTo>
                <a:moveTo>
                  <a:pt x="164" y="699"/>
                </a:moveTo>
                <a:cubicBezTo>
                  <a:pt x="116" y="672"/>
                  <a:pt x="116" y="672"/>
                  <a:pt x="116" y="672"/>
                </a:cubicBezTo>
                <a:cubicBezTo>
                  <a:pt x="164" y="645"/>
                  <a:pt x="164" y="645"/>
                  <a:pt x="164" y="645"/>
                </a:cubicBezTo>
                <a:cubicBezTo>
                  <a:pt x="164" y="699"/>
                  <a:pt x="164" y="699"/>
                  <a:pt x="164" y="699"/>
                </a:cubicBezTo>
                <a:moveTo>
                  <a:pt x="383" y="699"/>
                </a:moveTo>
                <a:cubicBezTo>
                  <a:pt x="334" y="672"/>
                  <a:pt x="334" y="672"/>
                  <a:pt x="334" y="672"/>
                </a:cubicBezTo>
                <a:cubicBezTo>
                  <a:pt x="383" y="645"/>
                  <a:pt x="383" y="645"/>
                  <a:pt x="383" y="645"/>
                </a:cubicBezTo>
                <a:cubicBezTo>
                  <a:pt x="383" y="699"/>
                  <a:pt x="383" y="699"/>
                  <a:pt x="383" y="699"/>
                </a:cubicBezTo>
                <a:moveTo>
                  <a:pt x="821" y="699"/>
                </a:moveTo>
                <a:cubicBezTo>
                  <a:pt x="772" y="672"/>
                  <a:pt x="772" y="672"/>
                  <a:pt x="772" y="672"/>
                </a:cubicBezTo>
                <a:cubicBezTo>
                  <a:pt x="821" y="644"/>
                  <a:pt x="821" y="644"/>
                  <a:pt x="821" y="644"/>
                </a:cubicBezTo>
                <a:cubicBezTo>
                  <a:pt x="821" y="699"/>
                  <a:pt x="821" y="699"/>
                  <a:pt x="821" y="699"/>
                </a:cubicBezTo>
                <a:moveTo>
                  <a:pt x="223" y="668"/>
                </a:moveTo>
                <a:cubicBezTo>
                  <a:pt x="223" y="615"/>
                  <a:pt x="223" y="615"/>
                  <a:pt x="223" y="615"/>
                </a:cubicBezTo>
                <a:cubicBezTo>
                  <a:pt x="271" y="641"/>
                  <a:pt x="271" y="641"/>
                  <a:pt x="271" y="641"/>
                </a:cubicBezTo>
                <a:cubicBezTo>
                  <a:pt x="223" y="668"/>
                  <a:pt x="223" y="668"/>
                  <a:pt x="223" y="668"/>
                </a:cubicBezTo>
                <a:moveTo>
                  <a:pt x="766" y="668"/>
                </a:moveTo>
                <a:cubicBezTo>
                  <a:pt x="717" y="641"/>
                  <a:pt x="717" y="641"/>
                  <a:pt x="717" y="641"/>
                </a:cubicBezTo>
                <a:cubicBezTo>
                  <a:pt x="766" y="615"/>
                  <a:pt x="766" y="615"/>
                  <a:pt x="766" y="615"/>
                </a:cubicBezTo>
                <a:cubicBezTo>
                  <a:pt x="766" y="668"/>
                  <a:pt x="766" y="668"/>
                  <a:pt x="766" y="668"/>
                </a:cubicBezTo>
                <a:moveTo>
                  <a:pt x="661" y="668"/>
                </a:moveTo>
                <a:cubicBezTo>
                  <a:pt x="661" y="615"/>
                  <a:pt x="661" y="615"/>
                  <a:pt x="661" y="615"/>
                </a:cubicBezTo>
                <a:cubicBezTo>
                  <a:pt x="709" y="641"/>
                  <a:pt x="709" y="641"/>
                  <a:pt x="709" y="641"/>
                </a:cubicBezTo>
                <a:cubicBezTo>
                  <a:pt x="661" y="668"/>
                  <a:pt x="661" y="668"/>
                  <a:pt x="661" y="668"/>
                </a:cubicBezTo>
                <a:moveTo>
                  <a:pt x="328" y="668"/>
                </a:moveTo>
                <a:cubicBezTo>
                  <a:pt x="282" y="643"/>
                  <a:pt x="282" y="643"/>
                  <a:pt x="282" y="643"/>
                </a:cubicBezTo>
                <a:cubicBezTo>
                  <a:pt x="280" y="641"/>
                  <a:pt x="280" y="641"/>
                  <a:pt x="280" y="641"/>
                </a:cubicBezTo>
                <a:cubicBezTo>
                  <a:pt x="328" y="614"/>
                  <a:pt x="328" y="614"/>
                  <a:pt x="328" y="614"/>
                </a:cubicBezTo>
                <a:cubicBezTo>
                  <a:pt x="328" y="668"/>
                  <a:pt x="328" y="668"/>
                  <a:pt x="328" y="668"/>
                </a:cubicBezTo>
                <a:moveTo>
                  <a:pt x="442" y="668"/>
                </a:moveTo>
                <a:cubicBezTo>
                  <a:pt x="442" y="614"/>
                  <a:pt x="442" y="614"/>
                  <a:pt x="442" y="614"/>
                </a:cubicBezTo>
                <a:cubicBezTo>
                  <a:pt x="490" y="641"/>
                  <a:pt x="490" y="641"/>
                  <a:pt x="490" y="641"/>
                </a:cubicBezTo>
                <a:cubicBezTo>
                  <a:pt x="472" y="652"/>
                  <a:pt x="472" y="652"/>
                  <a:pt x="472" y="652"/>
                </a:cubicBezTo>
                <a:cubicBezTo>
                  <a:pt x="442" y="668"/>
                  <a:pt x="442" y="668"/>
                  <a:pt x="442" y="668"/>
                </a:cubicBezTo>
                <a:moveTo>
                  <a:pt x="438" y="668"/>
                </a:moveTo>
                <a:cubicBezTo>
                  <a:pt x="394" y="644"/>
                  <a:pt x="394" y="644"/>
                  <a:pt x="394" y="644"/>
                </a:cubicBezTo>
                <a:cubicBezTo>
                  <a:pt x="389" y="641"/>
                  <a:pt x="389" y="641"/>
                  <a:pt x="389" y="641"/>
                </a:cubicBezTo>
                <a:cubicBezTo>
                  <a:pt x="438" y="614"/>
                  <a:pt x="438" y="614"/>
                  <a:pt x="438" y="614"/>
                </a:cubicBezTo>
                <a:cubicBezTo>
                  <a:pt x="438" y="668"/>
                  <a:pt x="438" y="668"/>
                  <a:pt x="438" y="668"/>
                </a:cubicBezTo>
                <a:moveTo>
                  <a:pt x="332" y="668"/>
                </a:moveTo>
                <a:cubicBezTo>
                  <a:pt x="332" y="614"/>
                  <a:pt x="332" y="614"/>
                  <a:pt x="332" y="614"/>
                </a:cubicBezTo>
                <a:cubicBezTo>
                  <a:pt x="381" y="641"/>
                  <a:pt x="381" y="641"/>
                  <a:pt x="381" y="641"/>
                </a:cubicBezTo>
                <a:cubicBezTo>
                  <a:pt x="332" y="668"/>
                  <a:pt x="332" y="668"/>
                  <a:pt x="332" y="668"/>
                </a:cubicBezTo>
                <a:moveTo>
                  <a:pt x="114" y="668"/>
                </a:moveTo>
                <a:cubicBezTo>
                  <a:pt x="114" y="614"/>
                  <a:pt x="114" y="614"/>
                  <a:pt x="114" y="614"/>
                </a:cubicBezTo>
                <a:cubicBezTo>
                  <a:pt x="162" y="641"/>
                  <a:pt x="162" y="641"/>
                  <a:pt x="162" y="641"/>
                </a:cubicBezTo>
                <a:cubicBezTo>
                  <a:pt x="114" y="668"/>
                  <a:pt x="114" y="668"/>
                  <a:pt x="114" y="668"/>
                </a:cubicBezTo>
                <a:moveTo>
                  <a:pt x="547" y="668"/>
                </a:moveTo>
                <a:cubicBezTo>
                  <a:pt x="517" y="652"/>
                  <a:pt x="517" y="652"/>
                  <a:pt x="517" y="652"/>
                </a:cubicBezTo>
                <a:cubicBezTo>
                  <a:pt x="498" y="641"/>
                  <a:pt x="498" y="641"/>
                  <a:pt x="498" y="641"/>
                </a:cubicBezTo>
                <a:cubicBezTo>
                  <a:pt x="547" y="614"/>
                  <a:pt x="547" y="614"/>
                  <a:pt x="547" y="614"/>
                </a:cubicBezTo>
                <a:cubicBezTo>
                  <a:pt x="547" y="668"/>
                  <a:pt x="547" y="668"/>
                  <a:pt x="547" y="668"/>
                </a:cubicBezTo>
                <a:moveTo>
                  <a:pt x="4" y="668"/>
                </a:moveTo>
                <a:cubicBezTo>
                  <a:pt x="4" y="614"/>
                  <a:pt x="4" y="614"/>
                  <a:pt x="4" y="614"/>
                </a:cubicBezTo>
                <a:cubicBezTo>
                  <a:pt x="53" y="641"/>
                  <a:pt x="53" y="641"/>
                  <a:pt x="53" y="641"/>
                </a:cubicBezTo>
                <a:cubicBezTo>
                  <a:pt x="4" y="668"/>
                  <a:pt x="4" y="668"/>
                  <a:pt x="4" y="668"/>
                </a:cubicBezTo>
                <a:moveTo>
                  <a:pt x="657" y="668"/>
                </a:moveTo>
                <a:cubicBezTo>
                  <a:pt x="608" y="641"/>
                  <a:pt x="608" y="641"/>
                  <a:pt x="608" y="641"/>
                </a:cubicBezTo>
                <a:cubicBezTo>
                  <a:pt x="657" y="614"/>
                  <a:pt x="657" y="614"/>
                  <a:pt x="657" y="614"/>
                </a:cubicBezTo>
                <a:cubicBezTo>
                  <a:pt x="657" y="668"/>
                  <a:pt x="657" y="668"/>
                  <a:pt x="657" y="668"/>
                </a:cubicBezTo>
                <a:moveTo>
                  <a:pt x="770" y="669"/>
                </a:moveTo>
                <a:cubicBezTo>
                  <a:pt x="770" y="614"/>
                  <a:pt x="770" y="614"/>
                  <a:pt x="770" y="614"/>
                </a:cubicBezTo>
                <a:cubicBezTo>
                  <a:pt x="818" y="641"/>
                  <a:pt x="818" y="641"/>
                  <a:pt x="818" y="641"/>
                </a:cubicBezTo>
                <a:cubicBezTo>
                  <a:pt x="770" y="669"/>
                  <a:pt x="770" y="669"/>
                  <a:pt x="770" y="669"/>
                </a:cubicBezTo>
                <a:moveTo>
                  <a:pt x="551" y="668"/>
                </a:moveTo>
                <a:cubicBezTo>
                  <a:pt x="551" y="614"/>
                  <a:pt x="551" y="614"/>
                  <a:pt x="551" y="614"/>
                </a:cubicBezTo>
                <a:cubicBezTo>
                  <a:pt x="600" y="641"/>
                  <a:pt x="600" y="641"/>
                  <a:pt x="600" y="641"/>
                </a:cubicBezTo>
                <a:cubicBezTo>
                  <a:pt x="595" y="644"/>
                  <a:pt x="595" y="644"/>
                  <a:pt x="595" y="644"/>
                </a:cubicBezTo>
                <a:cubicBezTo>
                  <a:pt x="551" y="668"/>
                  <a:pt x="551" y="668"/>
                  <a:pt x="551" y="668"/>
                </a:cubicBezTo>
                <a:moveTo>
                  <a:pt x="110" y="669"/>
                </a:moveTo>
                <a:cubicBezTo>
                  <a:pt x="61" y="641"/>
                  <a:pt x="61" y="641"/>
                  <a:pt x="61" y="641"/>
                </a:cubicBezTo>
                <a:cubicBezTo>
                  <a:pt x="110" y="614"/>
                  <a:pt x="110" y="614"/>
                  <a:pt x="110" y="614"/>
                </a:cubicBezTo>
                <a:cubicBezTo>
                  <a:pt x="110" y="669"/>
                  <a:pt x="110" y="669"/>
                  <a:pt x="110" y="669"/>
                </a:cubicBezTo>
                <a:moveTo>
                  <a:pt x="219" y="669"/>
                </a:moveTo>
                <a:cubicBezTo>
                  <a:pt x="170" y="641"/>
                  <a:pt x="170" y="641"/>
                  <a:pt x="170" y="641"/>
                </a:cubicBezTo>
                <a:cubicBezTo>
                  <a:pt x="219" y="614"/>
                  <a:pt x="219" y="614"/>
                  <a:pt x="219" y="614"/>
                </a:cubicBezTo>
                <a:cubicBezTo>
                  <a:pt x="219" y="669"/>
                  <a:pt x="219" y="669"/>
                  <a:pt x="219" y="669"/>
                </a:cubicBezTo>
                <a:moveTo>
                  <a:pt x="876" y="669"/>
                </a:moveTo>
                <a:cubicBezTo>
                  <a:pt x="827" y="641"/>
                  <a:pt x="827" y="641"/>
                  <a:pt x="827" y="641"/>
                </a:cubicBezTo>
                <a:cubicBezTo>
                  <a:pt x="876" y="614"/>
                  <a:pt x="876" y="614"/>
                  <a:pt x="876" y="614"/>
                </a:cubicBezTo>
                <a:cubicBezTo>
                  <a:pt x="876" y="669"/>
                  <a:pt x="876" y="669"/>
                  <a:pt x="876" y="669"/>
                </a:cubicBezTo>
                <a:moveTo>
                  <a:pt x="168" y="638"/>
                </a:moveTo>
                <a:cubicBezTo>
                  <a:pt x="168" y="584"/>
                  <a:pt x="168" y="584"/>
                  <a:pt x="168" y="584"/>
                </a:cubicBezTo>
                <a:cubicBezTo>
                  <a:pt x="217" y="611"/>
                  <a:pt x="217" y="611"/>
                  <a:pt x="217" y="611"/>
                </a:cubicBezTo>
                <a:cubicBezTo>
                  <a:pt x="169" y="638"/>
                  <a:pt x="169" y="638"/>
                  <a:pt x="169" y="638"/>
                </a:cubicBezTo>
                <a:cubicBezTo>
                  <a:pt x="168" y="638"/>
                  <a:pt x="168" y="638"/>
                  <a:pt x="168" y="638"/>
                </a:cubicBezTo>
                <a:moveTo>
                  <a:pt x="825" y="638"/>
                </a:moveTo>
                <a:cubicBezTo>
                  <a:pt x="825" y="584"/>
                  <a:pt x="825" y="584"/>
                  <a:pt x="825" y="584"/>
                </a:cubicBezTo>
                <a:cubicBezTo>
                  <a:pt x="873" y="611"/>
                  <a:pt x="873" y="611"/>
                  <a:pt x="873" y="611"/>
                </a:cubicBezTo>
                <a:cubicBezTo>
                  <a:pt x="825" y="638"/>
                  <a:pt x="825" y="638"/>
                  <a:pt x="825" y="638"/>
                </a:cubicBezTo>
                <a:moveTo>
                  <a:pt x="715" y="638"/>
                </a:moveTo>
                <a:cubicBezTo>
                  <a:pt x="715" y="584"/>
                  <a:pt x="715" y="584"/>
                  <a:pt x="715" y="584"/>
                </a:cubicBezTo>
                <a:cubicBezTo>
                  <a:pt x="764" y="611"/>
                  <a:pt x="764" y="611"/>
                  <a:pt x="764" y="611"/>
                </a:cubicBezTo>
                <a:cubicBezTo>
                  <a:pt x="715" y="638"/>
                  <a:pt x="715" y="638"/>
                  <a:pt x="715" y="638"/>
                </a:cubicBezTo>
                <a:moveTo>
                  <a:pt x="606" y="638"/>
                </a:moveTo>
                <a:cubicBezTo>
                  <a:pt x="606" y="584"/>
                  <a:pt x="606" y="584"/>
                  <a:pt x="606" y="584"/>
                </a:cubicBezTo>
                <a:cubicBezTo>
                  <a:pt x="654" y="611"/>
                  <a:pt x="654" y="611"/>
                  <a:pt x="654" y="611"/>
                </a:cubicBezTo>
                <a:cubicBezTo>
                  <a:pt x="606" y="638"/>
                  <a:pt x="606" y="638"/>
                  <a:pt x="606" y="638"/>
                </a:cubicBezTo>
                <a:moveTo>
                  <a:pt x="225" y="611"/>
                </a:moveTo>
                <a:cubicBezTo>
                  <a:pt x="273" y="584"/>
                  <a:pt x="273" y="584"/>
                  <a:pt x="273" y="584"/>
                </a:cubicBezTo>
                <a:cubicBezTo>
                  <a:pt x="273" y="638"/>
                  <a:pt x="273" y="638"/>
                  <a:pt x="273" y="638"/>
                </a:cubicBezTo>
                <a:cubicBezTo>
                  <a:pt x="225" y="611"/>
                  <a:pt x="225" y="611"/>
                  <a:pt x="225" y="611"/>
                </a:cubicBezTo>
                <a:cubicBezTo>
                  <a:pt x="225" y="611"/>
                  <a:pt x="225" y="611"/>
                  <a:pt x="225" y="611"/>
                </a:cubicBezTo>
                <a:moveTo>
                  <a:pt x="383" y="638"/>
                </a:moveTo>
                <a:cubicBezTo>
                  <a:pt x="376" y="634"/>
                  <a:pt x="376" y="634"/>
                  <a:pt x="376" y="634"/>
                </a:cubicBezTo>
                <a:cubicBezTo>
                  <a:pt x="335" y="611"/>
                  <a:pt x="335" y="611"/>
                  <a:pt x="335" y="611"/>
                </a:cubicBezTo>
                <a:cubicBezTo>
                  <a:pt x="383" y="584"/>
                  <a:pt x="383" y="584"/>
                  <a:pt x="383" y="584"/>
                </a:cubicBezTo>
                <a:cubicBezTo>
                  <a:pt x="383" y="638"/>
                  <a:pt x="383" y="638"/>
                  <a:pt x="383" y="638"/>
                </a:cubicBezTo>
                <a:moveTo>
                  <a:pt x="387" y="638"/>
                </a:moveTo>
                <a:cubicBezTo>
                  <a:pt x="387" y="584"/>
                  <a:pt x="387" y="584"/>
                  <a:pt x="387" y="584"/>
                </a:cubicBezTo>
                <a:cubicBezTo>
                  <a:pt x="436" y="611"/>
                  <a:pt x="436" y="611"/>
                  <a:pt x="436" y="611"/>
                </a:cubicBezTo>
                <a:cubicBezTo>
                  <a:pt x="387" y="638"/>
                  <a:pt x="387" y="638"/>
                  <a:pt x="387" y="638"/>
                </a:cubicBezTo>
                <a:moveTo>
                  <a:pt x="492" y="638"/>
                </a:moveTo>
                <a:cubicBezTo>
                  <a:pt x="444" y="611"/>
                  <a:pt x="444" y="611"/>
                  <a:pt x="444" y="611"/>
                </a:cubicBezTo>
                <a:cubicBezTo>
                  <a:pt x="492" y="584"/>
                  <a:pt x="492" y="584"/>
                  <a:pt x="492" y="584"/>
                </a:cubicBezTo>
                <a:cubicBezTo>
                  <a:pt x="492" y="638"/>
                  <a:pt x="492" y="638"/>
                  <a:pt x="492" y="638"/>
                </a:cubicBezTo>
                <a:moveTo>
                  <a:pt x="277" y="638"/>
                </a:moveTo>
                <a:cubicBezTo>
                  <a:pt x="277" y="584"/>
                  <a:pt x="277" y="584"/>
                  <a:pt x="277" y="584"/>
                </a:cubicBezTo>
                <a:cubicBezTo>
                  <a:pt x="326" y="611"/>
                  <a:pt x="326" y="611"/>
                  <a:pt x="326" y="611"/>
                </a:cubicBezTo>
                <a:cubicBezTo>
                  <a:pt x="277" y="638"/>
                  <a:pt x="277" y="638"/>
                  <a:pt x="277" y="638"/>
                </a:cubicBezTo>
                <a:moveTo>
                  <a:pt x="59" y="638"/>
                </a:moveTo>
                <a:cubicBezTo>
                  <a:pt x="59" y="584"/>
                  <a:pt x="59" y="584"/>
                  <a:pt x="59" y="584"/>
                </a:cubicBezTo>
                <a:cubicBezTo>
                  <a:pt x="107" y="611"/>
                  <a:pt x="107" y="611"/>
                  <a:pt x="107" y="611"/>
                </a:cubicBezTo>
                <a:cubicBezTo>
                  <a:pt x="59" y="638"/>
                  <a:pt x="59" y="638"/>
                  <a:pt x="59" y="638"/>
                </a:cubicBezTo>
                <a:moveTo>
                  <a:pt x="602" y="638"/>
                </a:moveTo>
                <a:cubicBezTo>
                  <a:pt x="553" y="611"/>
                  <a:pt x="553" y="611"/>
                  <a:pt x="553" y="611"/>
                </a:cubicBezTo>
                <a:cubicBezTo>
                  <a:pt x="602" y="584"/>
                  <a:pt x="602" y="584"/>
                  <a:pt x="602" y="584"/>
                </a:cubicBezTo>
                <a:cubicBezTo>
                  <a:pt x="602" y="638"/>
                  <a:pt x="602" y="638"/>
                  <a:pt x="602" y="638"/>
                </a:cubicBezTo>
                <a:moveTo>
                  <a:pt x="711" y="638"/>
                </a:moveTo>
                <a:cubicBezTo>
                  <a:pt x="663" y="611"/>
                  <a:pt x="663" y="611"/>
                  <a:pt x="663" y="611"/>
                </a:cubicBezTo>
                <a:cubicBezTo>
                  <a:pt x="711" y="584"/>
                  <a:pt x="711" y="584"/>
                  <a:pt x="711" y="584"/>
                </a:cubicBezTo>
                <a:cubicBezTo>
                  <a:pt x="711" y="638"/>
                  <a:pt x="711" y="638"/>
                  <a:pt x="711" y="638"/>
                </a:cubicBezTo>
                <a:moveTo>
                  <a:pt x="55" y="638"/>
                </a:moveTo>
                <a:cubicBezTo>
                  <a:pt x="6" y="611"/>
                  <a:pt x="6" y="611"/>
                  <a:pt x="6" y="611"/>
                </a:cubicBezTo>
                <a:cubicBezTo>
                  <a:pt x="55" y="584"/>
                  <a:pt x="55" y="584"/>
                  <a:pt x="55" y="584"/>
                </a:cubicBezTo>
                <a:cubicBezTo>
                  <a:pt x="55" y="638"/>
                  <a:pt x="55" y="638"/>
                  <a:pt x="55" y="638"/>
                </a:cubicBezTo>
                <a:moveTo>
                  <a:pt x="496" y="638"/>
                </a:moveTo>
                <a:cubicBezTo>
                  <a:pt x="496" y="584"/>
                  <a:pt x="496" y="584"/>
                  <a:pt x="496" y="584"/>
                </a:cubicBezTo>
                <a:cubicBezTo>
                  <a:pt x="545" y="611"/>
                  <a:pt x="545" y="611"/>
                  <a:pt x="545" y="611"/>
                </a:cubicBezTo>
                <a:cubicBezTo>
                  <a:pt x="496" y="638"/>
                  <a:pt x="496" y="638"/>
                  <a:pt x="496" y="638"/>
                </a:cubicBezTo>
                <a:moveTo>
                  <a:pt x="821" y="638"/>
                </a:moveTo>
                <a:cubicBezTo>
                  <a:pt x="772" y="611"/>
                  <a:pt x="772" y="611"/>
                  <a:pt x="772" y="611"/>
                </a:cubicBezTo>
                <a:cubicBezTo>
                  <a:pt x="821" y="584"/>
                  <a:pt x="821" y="584"/>
                  <a:pt x="821" y="584"/>
                </a:cubicBezTo>
                <a:cubicBezTo>
                  <a:pt x="821" y="638"/>
                  <a:pt x="821" y="638"/>
                  <a:pt x="821" y="638"/>
                </a:cubicBezTo>
                <a:moveTo>
                  <a:pt x="164" y="638"/>
                </a:moveTo>
                <a:cubicBezTo>
                  <a:pt x="116" y="611"/>
                  <a:pt x="116" y="611"/>
                  <a:pt x="116" y="611"/>
                </a:cubicBezTo>
                <a:cubicBezTo>
                  <a:pt x="164" y="584"/>
                  <a:pt x="164" y="584"/>
                  <a:pt x="164" y="584"/>
                </a:cubicBezTo>
                <a:cubicBezTo>
                  <a:pt x="164" y="638"/>
                  <a:pt x="164" y="638"/>
                  <a:pt x="164" y="638"/>
                </a:cubicBezTo>
                <a:moveTo>
                  <a:pt x="223" y="607"/>
                </a:moveTo>
                <a:cubicBezTo>
                  <a:pt x="223" y="554"/>
                  <a:pt x="223" y="554"/>
                  <a:pt x="223" y="554"/>
                </a:cubicBezTo>
                <a:cubicBezTo>
                  <a:pt x="271" y="580"/>
                  <a:pt x="271" y="580"/>
                  <a:pt x="271" y="580"/>
                </a:cubicBezTo>
                <a:cubicBezTo>
                  <a:pt x="223" y="607"/>
                  <a:pt x="223" y="607"/>
                  <a:pt x="223" y="607"/>
                </a:cubicBezTo>
                <a:moveTo>
                  <a:pt x="438" y="607"/>
                </a:moveTo>
                <a:cubicBezTo>
                  <a:pt x="391" y="582"/>
                  <a:pt x="391" y="582"/>
                  <a:pt x="391" y="582"/>
                </a:cubicBezTo>
                <a:cubicBezTo>
                  <a:pt x="389" y="581"/>
                  <a:pt x="389" y="581"/>
                  <a:pt x="389" y="581"/>
                </a:cubicBezTo>
                <a:cubicBezTo>
                  <a:pt x="392" y="579"/>
                  <a:pt x="392" y="579"/>
                  <a:pt x="392" y="579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607"/>
                  <a:pt x="438" y="607"/>
                  <a:pt x="438" y="607"/>
                </a:cubicBezTo>
                <a:moveTo>
                  <a:pt x="114" y="608"/>
                </a:moveTo>
                <a:cubicBezTo>
                  <a:pt x="114" y="554"/>
                  <a:pt x="114" y="554"/>
                  <a:pt x="114" y="554"/>
                </a:cubicBezTo>
                <a:cubicBezTo>
                  <a:pt x="162" y="581"/>
                  <a:pt x="162" y="581"/>
                  <a:pt x="162" y="581"/>
                </a:cubicBezTo>
                <a:cubicBezTo>
                  <a:pt x="114" y="608"/>
                  <a:pt x="114" y="608"/>
                  <a:pt x="114" y="608"/>
                </a:cubicBezTo>
                <a:moveTo>
                  <a:pt x="766" y="607"/>
                </a:moveTo>
                <a:cubicBezTo>
                  <a:pt x="717" y="580"/>
                  <a:pt x="717" y="580"/>
                  <a:pt x="717" y="580"/>
                </a:cubicBezTo>
                <a:cubicBezTo>
                  <a:pt x="718" y="580"/>
                  <a:pt x="718" y="580"/>
                  <a:pt x="718" y="580"/>
                </a:cubicBezTo>
                <a:cubicBezTo>
                  <a:pt x="766" y="554"/>
                  <a:pt x="766" y="554"/>
                  <a:pt x="766" y="554"/>
                </a:cubicBezTo>
                <a:cubicBezTo>
                  <a:pt x="766" y="607"/>
                  <a:pt x="766" y="607"/>
                  <a:pt x="766" y="607"/>
                </a:cubicBezTo>
                <a:moveTo>
                  <a:pt x="661" y="607"/>
                </a:moveTo>
                <a:cubicBezTo>
                  <a:pt x="661" y="554"/>
                  <a:pt x="661" y="554"/>
                  <a:pt x="661" y="554"/>
                </a:cubicBezTo>
                <a:cubicBezTo>
                  <a:pt x="709" y="580"/>
                  <a:pt x="709" y="580"/>
                  <a:pt x="709" y="580"/>
                </a:cubicBezTo>
                <a:cubicBezTo>
                  <a:pt x="661" y="607"/>
                  <a:pt x="661" y="607"/>
                  <a:pt x="661" y="607"/>
                </a:cubicBezTo>
                <a:moveTo>
                  <a:pt x="551" y="608"/>
                </a:moveTo>
                <a:cubicBezTo>
                  <a:pt x="551" y="554"/>
                  <a:pt x="551" y="554"/>
                  <a:pt x="551" y="554"/>
                </a:cubicBezTo>
                <a:cubicBezTo>
                  <a:pt x="597" y="579"/>
                  <a:pt x="597" y="579"/>
                  <a:pt x="597" y="579"/>
                </a:cubicBezTo>
                <a:cubicBezTo>
                  <a:pt x="600" y="581"/>
                  <a:pt x="600" y="581"/>
                  <a:pt x="600" y="581"/>
                </a:cubicBezTo>
                <a:cubicBezTo>
                  <a:pt x="551" y="608"/>
                  <a:pt x="551" y="608"/>
                  <a:pt x="551" y="608"/>
                </a:cubicBezTo>
                <a:moveTo>
                  <a:pt x="328" y="607"/>
                </a:moveTo>
                <a:cubicBezTo>
                  <a:pt x="280" y="580"/>
                  <a:pt x="280" y="580"/>
                  <a:pt x="280" y="580"/>
                </a:cubicBezTo>
                <a:cubicBezTo>
                  <a:pt x="328" y="554"/>
                  <a:pt x="328" y="554"/>
                  <a:pt x="328" y="554"/>
                </a:cubicBezTo>
                <a:cubicBezTo>
                  <a:pt x="328" y="607"/>
                  <a:pt x="328" y="607"/>
                  <a:pt x="328" y="607"/>
                </a:cubicBezTo>
                <a:moveTo>
                  <a:pt x="442" y="607"/>
                </a:moveTo>
                <a:cubicBezTo>
                  <a:pt x="442" y="553"/>
                  <a:pt x="442" y="553"/>
                  <a:pt x="442" y="553"/>
                </a:cubicBezTo>
                <a:cubicBezTo>
                  <a:pt x="474" y="571"/>
                  <a:pt x="474" y="571"/>
                  <a:pt x="474" y="571"/>
                </a:cubicBezTo>
                <a:cubicBezTo>
                  <a:pt x="490" y="580"/>
                  <a:pt x="490" y="580"/>
                  <a:pt x="490" y="580"/>
                </a:cubicBezTo>
                <a:cubicBezTo>
                  <a:pt x="442" y="607"/>
                  <a:pt x="442" y="607"/>
                  <a:pt x="442" y="607"/>
                </a:cubicBezTo>
                <a:moveTo>
                  <a:pt x="332" y="608"/>
                </a:moveTo>
                <a:cubicBezTo>
                  <a:pt x="332" y="553"/>
                  <a:pt x="332" y="553"/>
                  <a:pt x="332" y="553"/>
                </a:cubicBezTo>
                <a:cubicBezTo>
                  <a:pt x="381" y="580"/>
                  <a:pt x="381" y="580"/>
                  <a:pt x="381" y="580"/>
                </a:cubicBezTo>
                <a:cubicBezTo>
                  <a:pt x="332" y="608"/>
                  <a:pt x="332" y="608"/>
                  <a:pt x="332" y="608"/>
                </a:cubicBezTo>
                <a:moveTo>
                  <a:pt x="547" y="608"/>
                </a:moveTo>
                <a:cubicBezTo>
                  <a:pt x="498" y="580"/>
                  <a:pt x="498" y="580"/>
                  <a:pt x="498" y="580"/>
                </a:cubicBezTo>
                <a:cubicBezTo>
                  <a:pt x="515" y="571"/>
                  <a:pt x="515" y="571"/>
                  <a:pt x="515" y="571"/>
                </a:cubicBezTo>
                <a:cubicBezTo>
                  <a:pt x="547" y="553"/>
                  <a:pt x="547" y="553"/>
                  <a:pt x="547" y="553"/>
                </a:cubicBezTo>
                <a:cubicBezTo>
                  <a:pt x="547" y="608"/>
                  <a:pt x="547" y="608"/>
                  <a:pt x="547" y="608"/>
                </a:cubicBezTo>
                <a:moveTo>
                  <a:pt x="4" y="608"/>
                </a:moveTo>
                <a:cubicBezTo>
                  <a:pt x="4" y="553"/>
                  <a:pt x="4" y="553"/>
                  <a:pt x="4" y="553"/>
                </a:cubicBezTo>
                <a:cubicBezTo>
                  <a:pt x="53" y="580"/>
                  <a:pt x="53" y="580"/>
                  <a:pt x="53" y="580"/>
                </a:cubicBezTo>
                <a:cubicBezTo>
                  <a:pt x="4" y="608"/>
                  <a:pt x="4" y="608"/>
                  <a:pt x="4" y="608"/>
                </a:cubicBezTo>
                <a:moveTo>
                  <a:pt x="657" y="608"/>
                </a:moveTo>
                <a:cubicBezTo>
                  <a:pt x="608" y="580"/>
                  <a:pt x="608" y="580"/>
                  <a:pt x="608" y="580"/>
                </a:cubicBezTo>
                <a:cubicBezTo>
                  <a:pt x="657" y="553"/>
                  <a:pt x="657" y="553"/>
                  <a:pt x="657" y="553"/>
                </a:cubicBezTo>
                <a:cubicBezTo>
                  <a:pt x="657" y="608"/>
                  <a:pt x="657" y="608"/>
                  <a:pt x="657" y="608"/>
                </a:cubicBezTo>
                <a:moveTo>
                  <a:pt x="770" y="608"/>
                </a:moveTo>
                <a:cubicBezTo>
                  <a:pt x="770" y="553"/>
                  <a:pt x="770" y="553"/>
                  <a:pt x="770" y="553"/>
                </a:cubicBezTo>
                <a:cubicBezTo>
                  <a:pt x="818" y="580"/>
                  <a:pt x="818" y="580"/>
                  <a:pt x="818" y="580"/>
                </a:cubicBezTo>
                <a:cubicBezTo>
                  <a:pt x="770" y="608"/>
                  <a:pt x="770" y="608"/>
                  <a:pt x="770" y="608"/>
                </a:cubicBezTo>
                <a:moveTo>
                  <a:pt x="110" y="608"/>
                </a:moveTo>
                <a:cubicBezTo>
                  <a:pt x="61" y="580"/>
                  <a:pt x="61" y="580"/>
                  <a:pt x="61" y="580"/>
                </a:cubicBezTo>
                <a:cubicBezTo>
                  <a:pt x="110" y="553"/>
                  <a:pt x="110" y="553"/>
                  <a:pt x="110" y="553"/>
                </a:cubicBezTo>
                <a:cubicBezTo>
                  <a:pt x="110" y="608"/>
                  <a:pt x="110" y="608"/>
                  <a:pt x="110" y="608"/>
                </a:cubicBezTo>
                <a:moveTo>
                  <a:pt x="876" y="608"/>
                </a:moveTo>
                <a:cubicBezTo>
                  <a:pt x="827" y="581"/>
                  <a:pt x="827" y="581"/>
                  <a:pt x="827" y="581"/>
                </a:cubicBezTo>
                <a:cubicBezTo>
                  <a:pt x="858" y="563"/>
                  <a:pt x="858" y="563"/>
                  <a:pt x="858" y="563"/>
                </a:cubicBezTo>
                <a:cubicBezTo>
                  <a:pt x="876" y="553"/>
                  <a:pt x="876" y="553"/>
                  <a:pt x="876" y="553"/>
                </a:cubicBezTo>
                <a:cubicBezTo>
                  <a:pt x="876" y="608"/>
                  <a:pt x="876" y="608"/>
                  <a:pt x="876" y="608"/>
                </a:cubicBezTo>
                <a:moveTo>
                  <a:pt x="219" y="608"/>
                </a:moveTo>
                <a:cubicBezTo>
                  <a:pt x="170" y="580"/>
                  <a:pt x="170" y="580"/>
                  <a:pt x="170" y="580"/>
                </a:cubicBezTo>
                <a:cubicBezTo>
                  <a:pt x="219" y="553"/>
                  <a:pt x="219" y="553"/>
                  <a:pt x="219" y="553"/>
                </a:cubicBezTo>
                <a:cubicBezTo>
                  <a:pt x="219" y="608"/>
                  <a:pt x="219" y="608"/>
                  <a:pt x="219" y="608"/>
                </a:cubicBezTo>
                <a:moveTo>
                  <a:pt x="168" y="577"/>
                </a:moveTo>
                <a:cubicBezTo>
                  <a:pt x="168" y="523"/>
                  <a:pt x="168" y="523"/>
                  <a:pt x="168" y="523"/>
                </a:cubicBezTo>
                <a:cubicBezTo>
                  <a:pt x="217" y="550"/>
                  <a:pt x="217" y="550"/>
                  <a:pt x="217" y="550"/>
                </a:cubicBezTo>
                <a:cubicBezTo>
                  <a:pt x="168" y="577"/>
                  <a:pt x="168" y="577"/>
                  <a:pt x="168" y="577"/>
                </a:cubicBezTo>
                <a:moveTo>
                  <a:pt x="492" y="577"/>
                </a:moveTo>
                <a:cubicBezTo>
                  <a:pt x="476" y="568"/>
                  <a:pt x="476" y="568"/>
                  <a:pt x="476" y="568"/>
                </a:cubicBezTo>
                <a:cubicBezTo>
                  <a:pt x="444" y="550"/>
                  <a:pt x="444" y="550"/>
                  <a:pt x="444" y="550"/>
                </a:cubicBezTo>
                <a:cubicBezTo>
                  <a:pt x="492" y="523"/>
                  <a:pt x="492" y="523"/>
                  <a:pt x="492" y="523"/>
                </a:cubicBezTo>
                <a:cubicBezTo>
                  <a:pt x="492" y="577"/>
                  <a:pt x="492" y="577"/>
                  <a:pt x="492" y="577"/>
                </a:cubicBezTo>
                <a:moveTo>
                  <a:pt x="825" y="577"/>
                </a:moveTo>
                <a:cubicBezTo>
                  <a:pt x="825" y="523"/>
                  <a:pt x="825" y="523"/>
                  <a:pt x="825" y="523"/>
                </a:cubicBezTo>
                <a:cubicBezTo>
                  <a:pt x="859" y="542"/>
                  <a:pt x="859" y="542"/>
                  <a:pt x="859" y="542"/>
                </a:cubicBezTo>
                <a:cubicBezTo>
                  <a:pt x="873" y="550"/>
                  <a:pt x="873" y="550"/>
                  <a:pt x="873" y="550"/>
                </a:cubicBezTo>
                <a:cubicBezTo>
                  <a:pt x="825" y="577"/>
                  <a:pt x="825" y="577"/>
                  <a:pt x="825" y="577"/>
                </a:cubicBezTo>
                <a:moveTo>
                  <a:pt x="59" y="577"/>
                </a:moveTo>
                <a:cubicBezTo>
                  <a:pt x="59" y="523"/>
                  <a:pt x="59" y="523"/>
                  <a:pt x="59" y="523"/>
                </a:cubicBezTo>
                <a:cubicBezTo>
                  <a:pt x="107" y="550"/>
                  <a:pt x="107" y="550"/>
                  <a:pt x="107" y="550"/>
                </a:cubicBezTo>
                <a:cubicBezTo>
                  <a:pt x="59" y="577"/>
                  <a:pt x="59" y="577"/>
                  <a:pt x="59" y="577"/>
                </a:cubicBezTo>
                <a:moveTo>
                  <a:pt x="715" y="577"/>
                </a:moveTo>
                <a:cubicBezTo>
                  <a:pt x="715" y="523"/>
                  <a:pt x="715" y="523"/>
                  <a:pt x="715" y="523"/>
                </a:cubicBezTo>
                <a:cubicBezTo>
                  <a:pt x="764" y="550"/>
                  <a:pt x="764" y="550"/>
                  <a:pt x="764" y="550"/>
                </a:cubicBezTo>
                <a:cubicBezTo>
                  <a:pt x="715" y="577"/>
                  <a:pt x="715" y="577"/>
                  <a:pt x="715" y="577"/>
                </a:cubicBezTo>
                <a:moveTo>
                  <a:pt x="606" y="577"/>
                </a:moveTo>
                <a:cubicBezTo>
                  <a:pt x="606" y="523"/>
                  <a:pt x="606" y="523"/>
                  <a:pt x="606" y="523"/>
                </a:cubicBezTo>
                <a:cubicBezTo>
                  <a:pt x="654" y="550"/>
                  <a:pt x="654" y="550"/>
                  <a:pt x="654" y="550"/>
                </a:cubicBezTo>
                <a:cubicBezTo>
                  <a:pt x="606" y="577"/>
                  <a:pt x="606" y="577"/>
                  <a:pt x="606" y="577"/>
                </a:cubicBezTo>
                <a:moveTo>
                  <a:pt x="55" y="577"/>
                </a:moveTo>
                <a:cubicBezTo>
                  <a:pt x="6" y="550"/>
                  <a:pt x="6" y="550"/>
                  <a:pt x="6" y="550"/>
                </a:cubicBezTo>
                <a:cubicBezTo>
                  <a:pt x="55" y="523"/>
                  <a:pt x="55" y="523"/>
                  <a:pt x="55" y="523"/>
                </a:cubicBezTo>
                <a:cubicBezTo>
                  <a:pt x="55" y="577"/>
                  <a:pt x="55" y="577"/>
                  <a:pt x="55" y="577"/>
                </a:cubicBezTo>
                <a:moveTo>
                  <a:pt x="273" y="577"/>
                </a:moveTo>
                <a:cubicBezTo>
                  <a:pt x="225" y="550"/>
                  <a:pt x="225" y="550"/>
                  <a:pt x="225" y="550"/>
                </a:cubicBezTo>
                <a:cubicBezTo>
                  <a:pt x="273" y="523"/>
                  <a:pt x="273" y="523"/>
                  <a:pt x="273" y="523"/>
                </a:cubicBezTo>
                <a:cubicBezTo>
                  <a:pt x="273" y="577"/>
                  <a:pt x="273" y="577"/>
                  <a:pt x="273" y="577"/>
                </a:cubicBezTo>
                <a:moveTo>
                  <a:pt x="496" y="577"/>
                </a:moveTo>
                <a:cubicBezTo>
                  <a:pt x="496" y="523"/>
                  <a:pt x="496" y="523"/>
                  <a:pt x="496" y="523"/>
                </a:cubicBezTo>
                <a:cubicBezTo>
                  <a:pt x="498" y="524"/>
                  <a:pt x="498" y="524"/>
                  <a:pt x="498" y="524"/>
                </a:cubicBezTo>
                <a:cubicBezTo>
                  <a:pt x="545" y="550"/>
                  <a:pt x="545" y="550"/>
                  <a:pt x="545" y="550"/>
                </a:cubicBezTo>
                <a:cubicBezTo>
                  <a:pt x="513" y="568"/>
                  <a:pt x="513" y="568"/>
                  <a:pt x="513" y="568"/>
                </a:cubicBezTo>
                <a:cubicBezTo>
                  <a:pt x="496" y="577"/>
                  <a:pt x="496" y="577"/>
                  <a:pt x="496" y="577"/>
                </a:cubicBezTo>
                <a:moveTo>
                  <a:pt x="383" y="577"/>
                </a:moveTo>
                <a:cubicBezTo>
                  <a:pt x="334" y="550"/>
                  <a:pt x="334" y="550"/>
                  <a:pt x="334" y="550"/>
                </a:cubicBezTo>
                <a:cubicBezTo>
                  <a:pt x="383" y="523"/>
                  <a:pt x="383" y="523"/>
                  <a:pt x="383" y="523"/>
                </a:cubicBezTo>
                <a:cubicBezTo>
                  <a:pt x="383" y="577"/>
                  <a:pt x="383" y="577"/>
                  <a:pt x="383" y="577"/>
                </a:cubicBezTo>
                <a:moveTo>
                  <a:pt x="387" y="577"/>
                </a:moveTo>
                <a:cubicBezTo>
                  <a:pt x="387" y="523"/>
                  <a:pt x="387" y="523"/>
                  <a:pt x="387" y="523"/>
                </a:cubicBezTo>
                <a:cubicBezTo>
                  <a:pt x="436" y="550"/>
                  <a:pt x="436" y="550"/>
                  <a:pt x="436" y="550"/>
                </a:cubicBezTo>
                <a:cubicBezTo>
                  <a:pt x="387" y="577"/>
                  <a:pt x="387" y="577"/>
                  <a:pt x="387" y="577"/>
                </a:cubicBezTo>
                <a:moveTo>
                  <a:pt x="277" y="577"/>
                </a:moveTo>
                <a:cubicBezTo>
                  <a:pt x="277" y="523"/>
                  <a:pt x="277" y="523"/>
                  <a:pt x="277" y="523"/>
                </a:cubicBezTo>
                <a:cubicBezTo>
                  <a:pt x="326" y="550"/>
                  <a:pt x="326" y="550"/>
                  <a:pt x="326" y="550"/>
                </a:cubicBezTo>
                <a:cubicBezTo>
                  <a:pt x="277" y="577"/>
                  <a:pt x="277" y="577"/>
                  <a:pt x="277" y="577"/>
                </a:cubicBezTo>
                <a:moveTo>
                  <a:pt x="602" y="577"/>
                </a:moveTo>
                <a:cubicBezTo>
                  <a:pt x="553" y="550"/>
                  <a:pt x="553" y="550"/>
                  <a:pt x="553" y="550"/>
                </a:cubicBezTo>
                <a:cubicBezTo>
                  <a:pt x="602" y="523"/>
                  <a:pt x="602" y="523"/>
                  <a:pt x="602" y="523"/>
                </a:cubicBezTo>
                <a:cubicBezTo>
                  <a:pt x="602" y="577"/>
                  <a:pt x="602" y="577"/>
                  <a:pt x="602" y="577"/>
                </a:cubicBezTo>
                <a:moveTo>
                  <a:pt x="711" y="577"/>
                </a:moveTo>
                <a:cubicBezTo>
                  <a:pt x="663" y="550"/>
                  <a:pt x="663" y="550"/>
                  <a:pt x="663" y="550"/>
                </a:cubicBezTo>
                <a:cubicBezTo>
                  <a:pt x="711" y="523"/>
                  <a:pt x="711" y="523"/>
                  <a:pt x="711" y="523"/>
                </a:cubicBezTo>
                <a:cubicBezTo>
                  <a:pt x="711" y="577"/>
                  <a:pt x="711" y="577"/>
                  <a:pt x="711" y="577"/>
                </a:cubicBezTo>
                <a:moveTo>
                  <a:pt x="821" y="577"/>
                </a:moveTo>
                <a:cubicBezTo>
                  <a:pt x="772" y="550"/>
                  <a:pt x="772" y="550"/>
                  <a:pt x="772" y="550"/>
                </a:cubicBezTo>
                <a:cubicBezTo>
                  <a:pt x="821" y="523"/>
                  <a:pt x="821" y="523"/>
                  <a:pt x="821" y="523"/>
                </a:cubicBezTo>
                <a:cubicBezTo>
                  <a:pt x="821" y="577"/>
                  <a:pt x="821" y="577"/>
                  <a:pt x="821" y="577"/>
                </a:cubicBezTo>
                <a:moveTo>
                  <a:pt x="164" y="577"/>
                </a:moveTo>
                <a:cubicBezTo>
                  <a:pt x="116" y="550"/>
                  <a:pt x="116" y="550"/>
                  <a:pt x="116" y="550"/>
                </a:cubicBezTo>
                <a:cubicBezTo>
                  <a:pt x="164" y="523"/>
                  <a:pt x="164" y="523"/>
                  <a:pt x="164" y="523"/>
                </a:cubicBezTo>
                <a:cubicBezTo>
                  <a:pt x="164" y="577"/>
                  <a:pt x="164" y="577"/>
                  <a:pt x="164" y="577"/>
                </a:cubicBezTo>
                <a:moveTo>
                  <a:pt x="442" y="547"/>
                </a:moveTo>
                <a:cubicBezTo>
                  <a:pt x="442" y="493"/>
                  <a:pt x="442" y="493"/>
                  <a:pt x="442" y="493"/>
                </a:cubicBezTo>
                <a:cubicBezTo>
                  <a:pt x="490" y="520"/>
                  <a:pt x="490" y="520"/>
                  <a:pt x="490" y="520"/>
                </a:cubicBezTo>
                <a:cubicBezTo>
                  <a:pt x="447" y="544"/>
                  <a:pt x="447" y="544"/>
                  <a:pt x="447" y="544"/>
                </a:cubicBezTo>
                <a:cubicBezTo>
                  <a:pt x="442" y="547"/>
                  <a:pt x="442" y="547"/>
                  <a:pt x="442" y="547"/>
                </a:cubicBezTo>
                <a:moveTo>
                  <a:pt x="223" y="547"/>
                </a:moveTo>
                <a:cubicBezTo>
                  <a:pt x="223" y="493"/>
                  <a:pt x="223" y="493"/>
                  <a:pt x="223" y="493"/>
                </a:cubicBezTo>
                <a:cubicBezTo>
                  <a:pt x="272" y="520"/>
                  <a:pt x="272" y="520"/>
                  <a:pt x="272" y="520"/>
                </a:cubicBezTo>
                <a:cubicBezTo>
                  <a:pt x="223" y="547"/>
                  <a:pt x="223" y="547"/>
                  <a:pt x="223" y="547"/>
                </a:cubicBezTo>
                <a:moveTo>
                  <a:pt x="438" y="547"/>
                </a:moveTo>
                <a:cubicBezTo>
                  <a:pt x="389" y="520"/>
                  <a:pt x="389" y="520"/>
                  <a:pt x="389" y="520"/>
                </a:cubicBezTo>
                <a:cubicBezTo>
                  <a:pt x="433" y="496"/>
                  <a:pt x="433" y="496"/>
                  <a:pt x="433" y="496"/>
                </a:cubicBezTo>
                <a:cubicBezTo>
                  <a:pt x="438" y="493"/>
                  <a:pt x="438" y="493"/>
                  <a:pt x="438" y="493"/>
                </a:cubicBezTo>
                <a:cubicBezTo>
                  <a:pt x="438" y="547"/>
                  <a:pt x="438" y="547"/>
                  <a:pt x="438" y="547"/>
                </a:cubicBezTo>
                <a:moveTo>
                  <a:pt x="114" y="547"/>
                </a:moveTo>
                <a:cubicBezTo>
                  <a:pt x="114" y="493"/>
                  <a:pt x="114" y="493"/>
                  <a:pt x="114" y="493"/>
                </a:cubicBezTo>
                <a:cubicBezTo>
                  <a:pt x="162" y="520"/>
                  <a:pt x="162" y="520"/>
                  <a:pt x="162" y="520"/>
                </a:cubicBezTo>
                <a:cubicBezTo>
                  <a:pt x="119" y="544"/>
                  <a:pt x="119" y="544"/>
                  <a:pt x="119" y="544"/>
                </a:cubicBezTo>
                <a:cubicBezTo>
                  <a:pt x="114" y="547"/>
                  <a:pt x="114" y="547"/>
                  <a:pt x="114" y="547"/>
                </a:cubicBezTo>
                <a:moveTo>
                  <a:pt x="547" y="547"/>
                </a:moveTo>
                <a:cubicBezTo>
                  <a:pt x="499" y="520"/>
                  <a:pt x="499" y="520"/>
                  <a:pt x="499" y="520"/>
                </a:cubicBezTo>
                <a:cubicBezTo>
                  <a:pt x="499" y="520"/>
                  <a:pt x="499" y="520"/>
                  <a:pt x="499" y="520"/>
                </a:cubicBezTo>
                <a:cubicBezTo>
                  <a:pt x="547" y="493"/>
                  <a:pt x="547" y="493"/>
                  <a:pt x="547" y="493"/>
                </a:cubicBezTo>
                <a:cubicBezTo>
                  <a:pt x="547" y="547"/>
                  <a:pt x="547" y="547"/>
                  <a:pt x="547" y="547"/>
                </a:cubicBezTo>
                <a:moveTo>
                  <a:pt x="766" y="547"/>
                </a:moveTo>
                <a:cubicBezTo>
                  <a:pt x="717" y="520"/>
                  <a:pt x="717" y="520"/>
                  <a:pt x="717" y="520"/>
                </a:cubicBezTo>
                <a:cubicBezTo>
                  <a:pt x="766" y="493"/>
                  <a:pt x="766" y="493"/>
                  <a:pt x="766" y="493"/>
                </a:cubicBezTo>
                <a:cubicBezTo>
                  <a:pt x="766" y="547"/>
                  <a:pt x="766" y="547"/>
                  <a:pt x="766" y="547"/>
                </a:cubicBezTo>
                <a:moveTo>
                  <a:pt x="4" y="547"/>
                </a:moveTo>
                <a:cubicBezTo>
                  <a:pt x="4" y="493"/>
                  <a:pt x="4" y="493"/>
                  <a:pt x="4" y="493"/>
                </a:cubicBezTo>
                <a:cubicBezTo>
                  <a:pt x="52" y="520"/>
                  <a:pt x="52" y="520"/>
                  <a:pt x="52" y="520"/>
                </a:cubicBezTo>
                <a:cubicBezTo>
                  <a:pt x="4" y="547"/>
                  <a:pt x="4" y="547"/>
                  <a:pt x="4" y="547"/>
                </a:cubicBezTo>
                <a:moveTo>
                  <a:pt x="661" y="547"/>
                </a:moveTo>
                <a:cubicBezTo>
                  <a:pt x="661" y="493"/>
                  <a:pt x="661" y="493"/>
                  <a:pt x="661" y="493"/>
                </a:cubicBezTo>
                <a:cubicBezTo>
                  <a:pt x="674" y="500"/>
                  <a:pt x="674" y="500"/>
                  <a:pt x="674" y="500"/>
                </a:cubicBezTo>
                <a:cubicBezTo>
                  <a:pt x="709" y="520"/>
                  <a:pt x="709" y="520"/>
                  <a:pt x="709" y="520"/>
                </a:cubicBezTo>
                <a:cubicBezTo>
                  <a:pt x="661" y="547"/>
                  <a:pt x="661" y="547"/>
                  <a:pt x="661" y="547"/>
                </a:cubicBezTo>
                <a:moveTo>
                  <a:pt x="551" y="547"/>
                </a:moveTo>
                <a:cubicBezTo>
                  <a:pt x="551" y="493"/>
                  <a:pt x="551" y="493"/>
                  <a:pt x="551" y="493"/>
                </a:cubicBezTo>
                <a:cubicBezTo>
                  <a:pt x="556" y="496"/>
                  <a:pt x="556" y="496"/>
                  <a:pt x="556" y="496"/>
                </a:cubicBezTo>
                <a:cubicBezTo>
                  <a:pt x="600" y="520"/>
                  <a:pt x="600" y="520"/>
                  <a:pt x="600" y="520"/>
                </a:cubicBezTo>
                <a:cubicBezTo>
                  <a:pt x="551" y="547"/>
                  <a:pt x="551" y="547"/>
                  <a:pt x="551" y="547"/>
                </a:cubicBezTo>
                <a:moveTo>
                  <a:pt x="110" y="547"/>
                </a:moveTo>
                <a:cubicBezTo>
                  <a:pt x="61" y="520"/>
                  <a:pt x="61" y="520"/>
                  <a:pt x="61" y="520"/>
                </a:cubicBezTo>
                <a:cubicBezTo>
                  <a:pt x="110" y="493"/>
                  <a:pt x="110" y="493"/>
                  <a:pt x="110" y="493"/>
                </a:cubicBezTo>
                <a:cubicBezTo>
                  <a:pt x="110" y="547"/>
                  <a:pt x="110" y="547"/>
                  <a:pt x="110" y="547"/>
                </a:cubicBezTo>
                <a:moveTo>
                  <a:pt x="328" y="547"/>
                </a:moveTo>
                <a:cubicBezTo>
                  <a:pt x="280" y="520"/>
                  <a:pt x="280" y="520"/>
                  <a:pt x="280" y="520"/>
                </a:cubicBezTo>
                <a:cubicBezTo>
                  <a:pt x="328" y="493"/>
                  <a:pt x="328" y="493"/>
                  <a:pt x="328" y="493"/>
                </a:cubicBezTo>
                <a:cubicBezTo>
                  <a:pt x="328" y="547"/>
                  <a:pt x="328" y="547"/>
                  <a:pt x="328" y="547"/>
                </a:cubicBezTo>
                <a:moveTo>
                  <a:pt x="332" y="547"/>
                </a:moveTo>
                <a:cubicBezTo>
                  <a:pt x="332" y="493"/>
                  <a:pt x="332" y="493"/>
                  <a:pt x="332" y="493"/>
                </a:cubicBezTo>
                <a:cubicBezTo>
                  <a:pt x="381" y="520"/>
                  <a:pt x="381" y="520"/>
                  <a:pt x="381" y="520"/>
                </a:cubicBezTo>
                <a:cubicBezTo>
                  <a:pt x="332" y="547"/>
                  <a:pt x="332" y="547"/>
                  <a:pt x="332" y="547"/>
                </a:cubicBezTo>
                <a:moveTo>
                  <a:pt x="657" y="547"/>
                </a:moveTo>
                <a:cubicBezTo>
                  <a:pt x="608" y="520"/>
                  <a:pt x="608" y="520"/>
                  <a:pt x="608" y="520"/>
                </a:cubicBezTo>
                <a:cubicBezTo>
                  <a:pt x="657" y="492"/>
                  <a:pt x="657" y="492"/>
                  <a:pt x="657" y="492"/>
                </a:cubicBezTo>
                <a:cubicBezTo>
                  <a:pt x="657" y="547"/>
                  <a:pt x="657" y="547"/>
                  <a:pt x="657" y="547"/>
                </a:cubicBezTo>
                <a:moveTo>
                  <a:pt x="770" y="547"/>
                </a:moveTo>
                <a:cubicBezTo>
                  <a:pt x="770" y="492"/>
                  <a:pt x="770" y="492"/>
                  <a:pt x="770" y="492"/>
                </a:cubicBezTo>
                <a:cubicBezTo>
                  <a:pt x="818" y="520"/>
                  <a:pt x="818" y="520"/>
                  <a:pt x="818" y="520"/>
                </a:cubicBezTo>
                <a:cubicBezTo>
                  <a:pt x="770" y="547"/>
                  <a:pt x="770" y="547"/>
                  <a:pt x="770" y="547"/>
                </a:cubicBezTo>
                <a:moveTo>
                  <a:pt x="876" y="547"/>
                </a:moveTo>
                <a:cubicBezTo>
                  <a:pt x="827" y="520"/>
                  <a:pt x="827" y="520"/>
                  <a:pt x="827" y="520"/>
                </a:cubicBezTo>
                <a:cubicBezTo>
                  <a:pt x="876" y="492"/>
                  <a:pt x="876" y="492"/>
                  <a:pt x="876" y="492"/>
                </a:cubicBezTo>
                <a:cubicBezTo>
                  <a:pt x="876" y="547"/>
                  <a:pt x="876" y="547"/>
                  <a:pt x="876" y="547"/>
                </a:cubicBezTo>
                <a:moveTo>
                  <a:pt x="219" y="547"/>
                </a:moveTo>
                <a:cubicBezTo>
                  <a:pt x="170" y="520"/>
                  <a:pt x="170" y="520"/>
                  <a:pt x="170" y="520"/>
                </a:cubicBezTo>
                <a:cubicBezTo>
                  <a:pt x="219" y="492"/>
                  <a:pt x="219" y="492"/>
                  <a:pt x="219" y="492"/>
                </a:cubicBezTo>
                <a:cubicBezTo>
                  <a:pt x="219" y="547"/>
                  <a:pt x="219" y="547"/>
                  <a:pt x="219" y="547"/>
                </a:cubicBezTo>
                <a:moveTo>
                  <a:pt x="825" y="516"/>
                </a:moveTo>
                <a:cubicBezTo>
                  <a:pt x="825" y="463"/>
                  <a:pt x="825" y="463"/>
                  <a:pt x="825" y="463"/>
                </a:cubicBezTo>
                <a:cubicBezTo>
                  <a:pt x="873" y="489"/>
                  <a:pt x="873" y="489"/>
                  <a:pt x="873" y="489"/>
                </a:cubicBezTo>
                <a:cubicBezTo>
                  <a:pt x="825" y="516"/>
                  <a:pt x="825" y="516"/>
                  <a:pt x="825" y="516"/>
                </a:cubicBezTo>
                <a:moveTo>
                  <a:pt x="387" y="516"/>
                </a:moveTo>
                <a:cubicBezTo>
                  <a:pt x="387" y="462"/>
                  <a:pt x="387" y="462"/>
                  <a:pt x="387" y="462"/>
                </a:cubicBezTo>
                <a:cubicBezTo>
                  <a:pt x="435" y="489"/>
                  <a:pt x="435" y="489"/>
                  <a:pt x="435" y="489"/>
                </a:cubicBezTo>
                <a:cubicBezTo>
                  <a:pt x="388" y="516"/>
                  <a:pt x="388" y="516"/>
                  <a:pt x="388" y="516"/>
                </a:cubicBezTo>
                <a:cubicBezTo>
                  <a:pt x="387" y="516"/>
                  <a:pt x="387" y="516"/>
                  <a:pt x="387" y="516"/>
                </a:cubicBezTo>
                <a:moveTo>
                  <a:pt x="168" y="516"/>
                </a:moveTo>
                <a:cubicBezTo>
                  <a:pt x="168" y="462"/>
                  <a:pt x="168" y="462"/>
                  <a:pt x="168" y="462"/>
                </a:cubicBezTo>
                <a:cubicBezTo>
                  <a:pt x="217" y="489"/>
                  <a:pt x="217" y="489"/>
                  <a:pt x="217" y="489"/>
                </a:cubicBezTo>
                <a:cubicBezTo>
                  <a:pt x="168" y="516"/>
                  <a:pt x="168" y="516"/>
                  <a:pt x="168" y="516"/>
                </a:cubicBezTo>
                <a:moveTo>
                  <a:pt x="492" y="516"/>
                </a:moveTo>
                <a:cubicBezTo>
                  <a:pt x="444" y="489"/>
                  <a:pt x="444" y="489"/>
                  <a:pt x="444" y="489"/>
                </a:cubicBezTo>
                <a:cubicBezTo>
                  <a:pt x="492" y="462"/>
                  <a:pt x="492" y="462"/>
                  <a:pt x="492" y="462"/>
                </a:cubicBezTo>
                <a:cubicBezTo>
                  <a:pt x="492" y="516"/>
                  <a:pt x="492" y="516"/>
                  <a:pt x="492" y="516"/>
                </a:cubicBezTo>
                <a:moveTo>
                  <a:pt x="59" y="516"/>
                </a:moveTo>
                <a:cubicBezTo>
                  <a:pt x="59" y="462"/>
                  <a:pt x="59" y="462"/>
                  <a:pt x="59" y="462"/>
                </a:cubicBezTo>
                <a:cubicBezTo>
                  <a:pt x="107" y="489"/>
                  <a:pt x="107" y="489"/>
                  <a:pt x="107" y="489"/>
                </a:cubicBezTo>
                <a:cubicBezTo>
                  <a:pt x="59" y="516"/>
                  <a:pt x="59" y="516"/>
                  <a:pt x="59" y="516"/>
                </a:cubicBezTo>
                <a:moveTo>
                  <a:pt x="602" y="516"/>
                </a:moveTo>
                <a:cubicBezTo>
                  <a:pt x="553" y="489"/>
                  <a:pt x="553" y="489"/>
                  <a:pt x="553" y="489"/>
                </a:cubicBezTo>
                <a:cubicBezTo>
                  <a:pt x="602" y="462"/>
                  <a:pt x="602" y="462"/>
                  <a:pt x="602" y="462"/>
                </a:cubicBezTo>
                <a:cubicBezTo>
                  <a:pt x="602" y="516"/>
                  <a:pt x="602" y="516"/>
                  <a:pt x="602" y="516"/>
                </a:cubicBezTo>
                <a:moveTo>
                  <a:pt x="715" y="516"/>
                </a:moveTo>
                <a:cubicBezTo>
                  <a:pt x="715" y="462"/>
                  <a:pt x="715" y="462"/>
                  <a:pt x="715" y="462"/>
                </a:cubicBezTo>
                <a:cubicBezTo>
                  <a:pt x="764" y="489"/>
                  <a:pt x="764" y="489"/>
                  <a:pt x="764" y="489"/>
                </a:cubicBezTo>
                <a:cubicBezTo>
                  <a:pt x="715" y="516"/>
                  <a:pt x="715" y="516"/>
                  <a:pt x="715" y="516"/>
                </a:cubicBezTo>
                <a:moveTo>
                  <a:pt x="606" y="516"/>
                </a:moveTo>
                <a:cubicBezTo>
                  <a:pt x="606" y="462"/>
                  <a:pt x="606" y="462"/>
                  <a:pt x="606" y="462"/>
                </a:cubicBezTo>
                <a:cubicBezTo>
                  <a:pt x="654" y="489"/>
                  <a:pt x="654" y="489"/>
                  <a:pt x="654" y="489"/>
                </a:cubicBezTo>
                <a:cubicBezTo>
                  <a:pt x="606" y="516"/>
                  <a:pt x="606" y="516"/>
                  <a:pt x="606" y="516"/>
                </a:cubicBezTo>
                <a:moveTo>
                  <a:pt x="55" y="516"/>
                </a:moveTo>
                <a:cubicBezTo>
                  <a:pt x="6" y="489"/>
                  <a:pt x="6" y="489"/>
                  <a:pt x="6" y="489"/>
                </a:cubicBezTo>
                <a:cubicBezTo>
                  <a:pt x="55" y="462"/>
                  <a:pt x="55" y="462"/>
                  <a:pt x="55" y="462"/>
                </a:cubicBezTo>
                <a:cubicBezTo>
                  <a:pt x="55" y="516"/>
                  <a:pt x="55" y="516"/>
                  <a:pt x="55" y="516"/>
                </a:cubicBezTo>
                <a:moveTo>
                  <a:pt x="273" y="516"/>
                </a:moveTo>
                <a:cubicBezTo>
                  <a:pt x="225" y="489"/>
                  <a:pt x="225" y="489"/>
                  <a:pt x="225" y="489"/>
                </a:cubicBezTo>
                <a:cubicBezTo>
                  <a:pt x="273" y="462"/>
                  <a:pt x="273" y="462"/>
                  <a:pt x="273" y="462"/>
                </a:cubicBezTo>
                <a:cubicBezTo>
                  <a:pt x="273" y="516"/>
                  <a:pt x="273" y="516"/>
                  <a:pt x="273" y="516"/>
                </a:cubicBezTo>
                <a:moveTo>
                  <a:pt x="496" y="516"/>
                </a:moveTo>
                <a:cubicBezTo>
                  <a:pt x="496" y="462"/>
                  <a:pt x="496" y="462"/>
                  <a:pt x="496" y="462"/>
                </a:cubicBezTo>
                <a:cubicBezTo>
                  <a:pt x="545" y="489"/>
                  <a:pt x="545" y="489"/>
                  <a:pt x="545" y="489"/>
                </a:cubicBezTo>
                <a:cubicBezTo>
                  <a:pt x="496" y="516"/>
                  <a:pt x="496" y="516"/>
                  <a:pt x="496" y="516"/>
                </a:cubicBezTo>
                <a:moveTo>
                  <a:pt x="164" y="516"/>
                </a:moveTo>
                <a:cubicBezTo>
                  <a:pt x="116" y="489"/>
                  <a:pt x="116" y="489"/>
                  <a:pt x="116" y="489"/>
                </a:cubicBezTo>
                <a:cubicBezTo>
                  <a:pt x="164" y="462"/>
                  <a:pt x="164" y="462"/>
                  <a:pt x="164" y="462"/>
                </a:cubicBezTo>
                <a:cubicBezTo>
                  <a:pt x="164" y="516"/>
                  <a:pt x="164" y="516"/>
                  <a:pt x="164" y="516"/>
                </a:cubicBezTo>
                <a:moveTo>
                  <a:pt x="383" y="516"/>
                </a:moveTo>
                <a:cubicBezTo>
                  <a:pt x="334" y="489"/>
                  <a:pt x="334" y="489"/>
                  <a:pt x="334" y="489"/>
                </a:cubicBezTo>
                <a:cubicBezTo>
                  <a:pt x="383" y="462"/>
                  <a:pt x="383" y="462"/>
                  <a:pt x="383" y="462"/>
                </a:cubicBezTo>
                <a:cubicBezTo>
                  <a:pt x="383" y="516"/>
                  <a:pt x="383" y="516"/>
                  <a:pt x="383" y="516"/>
                </a:cubicBezTo>
                <a:moveTo>
                  <a:pt x="277" y="516"/>
                </a:moveTo>
                <a:cubicBezTo>
                  <a:pt x="277" y="462"/>
                  <a:pt x="277" y="462"/>
                  <a:pt x="277" y="462"/>
                </a:cubicBezTo>
                <a:cubicBezTo>
                  <a:pt x="326" y="489"/>
                  <a:pt x="326" y="489"/>
                  <a:pt x="326" y="489"/>
                </a:cubicBezTo>
                <a:cubicBezTo>
                  <a:pt x="277" y="516"/>
                  <a:pt x="277" y="516"/>
                  <a:pt x="277" y="516"/>
                </a:cubicBezTo>
                <a:moveTo>
                  <a:pt x="711" y="516"/>
                </a:moveTo>
                <a:cubicBezTo>
                  <a:pt x="662" y="489"/>
                  <a:pt x="662" y="489"/>
                  <a:pt x="662" y="489"/>
                </a:cubicBezTo>
                <a:cubicBezTo>
                  <a:pt x="711" y="462"/>
                  <a:pt x="711" y="462"/>
                  <a:pt x="711" y="462"/>
                </a:cubicBezTo>
                <a:cubicBezTo>
                  <a:pt x="711" y="516"/>
                  <a:pt x="711" y="516"/>
                  <a:pt x="711" y="516"/>
                </a:cubicBezTo>
                <a:moveTo>
                  <a:pt x="821" y="517"/>
                </a:moveTo>
                <a:cubicBezTo>
                  <a:pt x="772" y="489"/>
                  <a:pt x="772" y="489"/>
                  <a:pt x="772" y="489"/>
                </a:cubicBezTo>
                <a:cubicBezTo>
                  <a:pt x="821" y="462"/>
                  <a:pt x="821" y="462"/>
                  <a:pt x="821" y="462"/>
                </a:cubicBezTo>
                <a:cubicBezTo>
                  <a:pt x="821" y="517"/>
                  <a:pt x="821" y="517"/>
                  <a:pt x="821" y="517"/>
                </a:cubicBezTo>
                <a:moveTo>
                  <a:pt x="442" y="486"/>
                </a:moveTo>
                <a:cubicBezTo>
                  <a:pt x="442" y="432"/>
                  <a:pt x="442" y="432"/>
                  <a:pt x="442" y="432"/>
                </a:cubicBezTo>
                <a:cubicBezTo>
                  <a:pt x="490" y="459"/>
                  <a:pt x="490" y="459"/>
                  <a:pt x="490" y="459"/>
                </a:cubicBezTo>
                <a:cubicBezTo>
                  <a:pt x="442" y="486"/>
                  <a:pt x="442" y="486"/>
                  <a:pt x="442" y="486"/>
                </a:cubicBezTo>
                <a:moveTo>
                  <a:pt x="223" y="486"/>
                </a:moveTo>
                <a:cubicBezTo>
                  <a:pt x="223" y="432"/>
                  <a:pt x="223" y="432"/>
                  <a:pt x="223" y="432"/>
                </a:cubicBezTo>
                <a:cubicBezTo>
                  <a:pt x="272" y="459"/>
                  <a:pt x="272" y="459"/>
                  <a:pt x="272" y="459"/>
                </a:cubicBezTo>
                <a:cubicBezTo>
                  <a:pt x="223" y="486"/>
                  <a:pt x="223" y="486"/>
                  <a:pt x="223" y="486"/>
                </a:cubicBezTo>
                <a:moveTo>
                  <a:pt x="438" y="486"/>
                </a:moveTo>
                <a:cubicBezTo>
                  <a:pt x="435" y="484"/>
                  <a:pt x="435" y="484"/>
                  <a:pt x="435" y="484"/>
                </a:cubicBezTo>
                <a:cubicBezTo>
                  <a:pt x="389" y="459"/>
                  <a:pt x="389" y="459"/>
                  <a:pt x="389" y="459"/>
                </a:cubicBezTo>
                <a:cubicBezTo>
                  <a:pt x="438" y="432"/>
                  <a:pt x="438" y="432"/>
                  <a:pt x="438" y="432"/>
                </a:cubicBezTo>
                <a:cubicBezTo>
                  <a:pt x="438" y="486"/>
                  <a:pt x="438" y="486"/>
                  <a:pt x="438" y="486"/>
                </a:cubicBezTo>
                <a:moveTo>
                  <a:pt x="332" y="486"/>
                </a:moveTo>
                <a:cubicBezTo>
                  <a:pt x="332" y="432"/>
                  <a:pt x="332" y="432"/>
                  <a:pt x="332" y="432"/>
                </a:cubicBezTo>
                <a:cubicBezTo>
                  <a:pt x="381" y="459"/>
                  <a:pt x="381" y="459"/>
                  <a:pt x="381" y="459"/>
                </a:cubicBezTo>
                <a:cubicBezTo>
                  <a:pt x="332" y="486"/>
                  <a:pt x="332" y="486"/>
                  <a:pt x="332" y="486"/>
                </a:cubicBezTo>
                <a:moveTo>
                  <a:pt x="114" y="486"/>
                </a:moveTo>
                <a:cubicBezTo>
                  <a:pt x="114" y="432"/>
                  <a:pt x="114" y="432"/>
                  <a:pt x="114" y="432"/>
                </a:cubicBezTo>
                <a:cubicBezTo>
                  <a:pt x="162" y="459"/>
                  <a:pt x="162" y="459"/>
                  <a:pt x="162" y="459"/>
                </a:cubicBezTo>
                <a:cubicBezTo>
                  <a:pt x="114" y="485"/>
                  <a:pt x="114" y="485"/>
                  <a:pt x="114" y="485"/>
                </a:cubicBezTo>
                <a:cubicBezTo>
                  <a:pt x="114" y="486"/>
                  <a:pt x="114" y="486"/>
                  <a:pt x="114" y="486"/>
                </a:cubicBezTo>
                <a:moveTo>
                  <a:pt x="547" y="486"/>
                </a:moveTo>
                <a:cubicBezTo>
                  <a:pt x="547" y="485"/>
                  <a:pt x="547" y="485"/>
                  <a:pt x="547" y="485"/>
                </a:cubicBezTo>
                <a:cubicBezTo>
                  <a:pt x="499" y="459"/>
                  <a:pt x="499" y="459"/>
                  <a:pt x="499" y="459"/>
                </a:cubicBezTo>
                <a:cubicBezTo>
                  <a:pt x="547" y="432"/>
                  <a:pt x="547" y="432"/>
                  <a:pt x="547" y="432"/>
                </a:cubicBezTo>
                <a:cubicBezTo>
                  <a:pt x="547" y="486"/>
                  <a:pt x="547" y="486"/>
                  <a:pt x="547" y="486"/>
                </a:cubicBezTo>
                <a:moveTo>
                  <a:pt x="766" y="486"/>
                </a:moveTo>
                <a:cubicBezTo>
                  <a:pt x="717" y="459"/>
                  <a:pt x="717" y="459"/>
                  <a:pt x="717" y="459"/>
                </a:cubicBezTo>
                <a:cubicBezTo>
                  <a:pt x="725" y="454"/>
                  <a:pt x="725" y="454"/>
                  <a:pt x="725" y="454"/>
                </a:cubicBezTo>
                <a:cubicBezTo>
                  <a:pt x="766" y="432"/>
                  <a:pt x="766" y="432"/>
                  <a:pt x="766" y="432"/>
                </a:cubicBezTo>
                <a:cubicBezTo>
                  <a:pt x="766" y="486"/>
                  <a:pt x="766" y="486"/>
                  <a:pt x="766" y="486"/>
                </a:cubicBezTo>
                <a:moveTo>
                  <a:pt x="4" y="486"/>
                </a:moveTo>
                <a:cubicBezTo>
                  <a:pt x="4" y="432"/>
                  <a:pt x="4" y="432"/>
                  <a:pt x="4" y="432"/>
                </a:cubicBezTo>
                <a:cubicBezTo>
                  <a:pt x="52" y="459"/>
                  <a:pt x="52" y="459"/>
                  <a:pt x="52" y="459"/>
                </a:cubicBezTo>
                <a:cubicBezTo>
                  <a:pt x="50" y="460"/>
                  <a:pt x="50" y="460"/>
                  <a:pt x="50" y="460"/>
                </a:cubicBezTo>
                <a:cubicBezTo>
                  <a:pt x="4" y="486"/>
                  <a:pt x="4" y="486"/>
                  <a:pt x="4" y="486"/>
                </a:cubicBezTo>
                <a:moveTo>
                  <a:pt x="657" y="486"/>
                </a:moveTo>
                <a:cubicBezTo>
                  <a:pt x="608" y="459"/>
                  <a:pt x="608" y="459"/>
                  <a:pt x="608" y="459"/>
                </a:cubicBezTo>
                <a:cubicBezTo>
                  <a:pt x="657" y="432"/>
                  <a:pt x="657" y="432"/>
                  <a:pt x="657" y="432"/>
                </a:cubicBezTo>
                <a:cubicBezTo>
                  <a:pt x="657" y="486"/>
                  <a:pt x="657" y="486"/>
                  <a:pt x="657" y="486"/>
                </a:cubicBezTo>
                <a:moveTo>
                  <a:pt x="661" y="486"/>
                </a:moveTo>
                <a:cubicBezTo>
                  <a:pt x="661" y="432"/>
                  <a:pt x="661" y="432"/>
                  <a:pt x="661" y="432"/>
                </a:cubicBezTo>
                <a:cubicBezTo>
                  <a:pt x="709" y="459"/>
                  <a:pt x="709" y="459"/>
                  <a:pt x="709" y="459"/>
                </a:cubicBezTo>
                <a:cubicBezTo>
                  <a:pt x="661" y="486"/>
                  <a:pt x="661" y="486"/>
                  <a:pt x="661" y="486"/>
                </a:cubicBezTo>
                <a:moveTo>
                  <a:pt x="770" y="486"/>
                </a:moveTo>
                <a:cubicBezTo>
                  <a:pt x="770" y="432"/>
                  <a:pt x="770" y="432"/>
                  <a:pt x="770" y="432"/>
                </a:cubicBezTo>
                <a:cubicBezTo>
                  <a:pt x="818" y="459"/>
                  <a:pt x="818" y="459"/>
                  <a:pt x="818" y="459"/>
                </a:cubicBezTo>
                <a:cubicBezTo>
                  <a:pt x="770" y="486"/>
                  <a:pt x="770" y="486"/>
                  <a:pt x="770" y="486"/>
                </a:cubicBezTo>
                <a:moveTo>
                  <a:pt x="551" y="486"/>
                </a:moveTo>
                <a:cubicBezTo>
                  <a:pt x="551" y="432"/>
                  <a:pt x="551" y="432"/>
                  <a:pt x="551" y="432"/>
                </a:cubicBezTo>
                <a:cubicBezTo>
                  <a:pt x="600" y="459"/>
                  <a:pt x="600" y="459"/>
                  <a:pt x="600" y="459"/>
                </a:cubicBezTo>
                <a:cubicBezTo>
                  <a:pt x="554" y="484"/>
                  <a:pt x="554" y="484"/>
                  <a:pt x="554" y="484"/>
                </a:cubicBezTo>
                <a:cubicBezTo>
                  <a:pt x="551" y="486"/>
                  <a:pt x="551" y="486"/>
                  <a:pt x="551" y="486"/>
                </a:cubicBezTo>
                <a:moveTo>
                  <a:pt x="110" y="486"/>
                </a:moveTo>
                <a:cubicBezTo>
                  <a:pt x="61" y="459"/>
                  <a:pt x="61" y="459"/>
                  <a:pt x="61" y="459"/>
                </a:cubicBezTo>
                <a:cubicBezTo>
                  <a:pt x="110" y="432"/>
                  <a:pt x="110" y="432"/>
                  <a:pt x="110" y="432"/>
                </a:cubicBezTo>
                <a:cubicBezTo>
                  <a:pt x="110" y="486"/>
                  <a:pt x="110" y="486"/>
                  <a:pt x="110" y="486"/>
                </a:cubicBezTo>
                <a:moveTo>
                  <a:pt x="328" y="486"/>
                </a:moveTo>
                <a:cubicBezTo>
                  <a:pt x="310" y="476"/>
                  <a:pt x="310" y="476"/>
                  <a:pt x="310" y="476"/>
                </a:cubicBezTo>
                <a:cubicBezTo>
                  <a:pt x="280" y="459"/>
                  <a:pt x="280" y="459"/>
                  <a:pt x="280" y="459"/>
                </a:cubicBezTo>
                <a:cubicBezTo>
                  <a:pt x="328" y="432"/>
                  <a:pt x="328" y="432"/>
                  <a:pt x="328" y="432"/>
                </a:cubicBezTo>
                <a:cubicBezTo>
                  <a:pt x="328" y="486"/>
                  <a:pt x="328" y="486"/>
                  <a:pt x="328" y="486"/>
                </a:cubicBezTo>
                <a:moveTo>
                  <a:pt x="219" y="486"/>
                </a:moveTo>
                <a:cubicBezTo>
                  <a:pt x="170" y="459"/>
                  <a:pt x="170" y="459"/>
                  <a:pt x="170" y="459"/>
                </a:cubicBezTo>
                <a:cubicBezTo>
                  <a:pt x="219" y="432"/>
                  <a:pt x="219" y="432"/>
                  <a:pt x="219" y="432"/>
                </a:cubicBezTo>
                <a:cubicBezTo>
                  <a:pt x="219" y="486"/>
                  <a:pt x="219" y="486"/>
                  <a:pt x="219" y="486"/>
                </a:cubicBezTo>
                <a:moveTo>
                  <a:pt x="876" y="486"/>
                </a:moveTo>
                <a:cubicBezTo>
                  <a:pt x="827" y="459"/>
                  <a:pt x="827" y="459"/>
                  <a:pt x="827" y="459"/>
                </a:cubicBezTo>
                <a:cubicBezTo>
                  <a:pt x="876" y="431"/>
                  <a:pt x="876" y="431"/>
                  <a:pt x="876" y="431"/>
                </a:cubicBezTo>
                <a:cubicBezTo>
                  <a:pt x="876" y="486"/>
                  <a:pt x="876" y="486"/>
                  <a:pt x="876" y="486"/>
                </a:cubicBezTo>
                <a:moveTo>
                  <a:pt x="825" y="455"/>
                </a:moveTo>
                <a:cubicBezTo>
                  <a:pt x="825" y="402"/>
                  <a:pt x="825" y="402"/>
                  <a:pt x="825" y="402"/>
                </a:cubicBezTo>
                <a:cubicBezTo>
                  <a:pt x="873" y="428"/>
                  <a:pt x="873" y="428"/>
                  <a:pt x="873" y="428"/>
                </a:cubicBezTo>
                <a:cubicBezTo>
                  <a:pt x="825" y="455"/>
                  <a:pt x="825" y="455"/>
                  <a:pt x="825" y="455"/>
                </a:cubicBezTo>
                <a:moveTo>
                  <a:pt x="715" y="455"/>
                </a:moveTo>
                <a:cubicBezTo>
                  <a:pt x="715" y="402"/>
                  <a:pt x="715" y="402"/>
                  <a:pt x="715" y="402"/>
                </a:cubicBezTo>
                <a:cubicBezTo>
                  <a:pt x="764" y="428"/>
                  <a:pt x="764" y="428"/>
                  <a:pt x="764" y="428"/>
                </a:cubicBezTo>
                <a:cubicBezTo>
                  <a:pt x="715" y="455"/>
                  <a:pt x="715" y="455"/>
                  <a:pt x="715" y="455"/>
                </a:cubicBezTo>
                <a:moveTo>
                  <a:pt x="273" y="455"/>
                </a:moveTo>
                <a:cubicBezTo>
                  <a:pt x="225" y="428"/>
                  <a:pt x="225" y="428"/>
                  <a:pt x="225" y="428"/>
                </a:cubicBezTo>
                <a:cubicBezTo>
                  <a:pt x="273" y="402"/>
                  <a:pt x="273" y="402"/>
                  <a:pt x="273" y="402"/>
                </a:cubicBezTo>
                <a:cubicBezTo>
                  <a:pt x="273" y="455"/>
                  <a:pt x="273" y="455"/>
                  <a:pt x="273" y="455"/>
                </a:cubicBezTo>
                <a:moveTo>
                  <a:pt x="387" y="455"/>
                </a:moveTo>
                <a:cubicBezTo>
                  <a:pt x="387" y="401"/>
                  <a:pt x="387" y="401"/>
                  <a:pt x="387" y="401"/>
                </a:cubicBezTo>
                <a:cubicBezTo>
                  <a:pt x="436" y="428"/>
                  <a:pt x="436" y="428"/>
                  <a:pt x="436" y="428"/>
                </a:cubicBezTo>
                <a:cubicBezTo>
                  <a:pt x="387" y="455"/>
                  <a:pt x="387" y="455"/>
                  <a:pt x="387" y="455"/>
                </a:cubicBezTo>
                <a:moveTo>
                  <a:pt x="168" y="455"/>
                </a:moveTo>
                <a:cubicBezTo>
                  <a:pt x="168" y="401"/>
                  <a:pt x="168" y="401"/>
                  <a:pt x="168" y="401"/>
                </a:cubicBezTo>
                <a:cubicBezTo>
                  <a:pt x="217" y="428"/>
                  <a:pt x="217" y="428"/>
                  <a:pt x="217" y="428"/>
                </a:cubicBezTo>
                <a:cubicBezTo>
                  <a:pt x="168" y="455"/>
                  <a:pt x="168" y="455"/>
                  <a:pt x="168" y="455"/>
                </a:cubicBezTo>
                <a:moveTo>
                  <a:pt x="492" y="455"/>
                </a:moveTo>
                <a:cubicBezTo>
                  <a:pt x="444" y="428"/>
                  <a:pt x="444" y="428"/>
                  <a:pt x="444" y="428"/>
                </a:cubicBezTo>
                <a:cubicBezTo>
                  <a:pt x="474" y="412"/>
                  <a:pt x="474" y="412"/>
                  <a:pt x="474" y="412"/>
                </a:cubicBezTo>
                <a:cubicBezTo>
                  <a:pt x="492" y="401"/>
                  <a:pt x="492" y="401"/>
                  <a:pt x="492" y="401"/>
                </a:cubicBezTo>
                <a:cubicBezTo>
                  <a:pt x="492" y="455"/>
                  <a:pt x="492" y="455"/>
                  <a:pt x="492" y="455"/>
                </a:cubicBezTo>
                <a:moveTo>
                  <a:pt x="277" y="456"/>
                </a:moveTo>
                <a:cubicBezTo>
                  <a:pt x="277" y="401"/>
                  <a:pt x="277" y="401"/>
                  <a:pt x="277" y="401"/>
                </a:cubicBezTo>
                <a:cubicBezTo>
                  <a:pt x="326" y="428"/>
                  <a:pt x="326" y="428"/>
                  <a:pt x="326" y="428"/>
                </a:cubicBezTo>
                <a:cubicBezTo>
                  <a:pt x="277" y="456"/>
                  <a:pt x="277" y="456"/>
                  <a:pt x="277" y="456"/>
                </a:cubicBezTo>
                <a:moveTo>
                  <a:pt x="59" y="455"/>
                </a:moveTo>
                <a:cubicBezTo>
                  <a:pt x="59" y="401"/>
                  <a:pt x="59" y="401"/>
                  <a:pt x="59" y="401"/>
                </a:cubicBezTo>
                <a:cubicBezTo>
                  <a:pt x="107" y="428"/>
                  <a:pt x="107" y="428"/>
                  <a:pt x="107" y="428"/>
                </a:cubicBezTo>
                <a:cubicBezTo>
                  <a:pt x="59" y="455"/>
                  <a:pt x="59" y="455"/>
                  <a:pt x="59" y="455"/>
                </a:cubicBezTo>
                <a:moveTo>
                  <a:pt x="602" y="456"/>
                </a:moveTo>
                <a:cubicBezTo>
                  <a:pt x="553" y="428"/>
                  <a:pt x="553" y="428"/>
                  <a:pt x="553" y="428"/>
                </a:cubicBezTo>
                <a:cubicBezTo>
                  <a:pt x="602" y="401"/>
                  <a:pt x="602" y="401"/>
                  <a:pt x="602" y="401"/>
                </a:cubicBezTo>
                <a:cubicBezTo>
                  <a:pt x="602" y="456"/>
                  <a:pt x="602" y="456"/>
                  <a:pt x="602" y="456"/>
                </a:cubicBezTo>
                <a:moveTo>
                  <a:pt x="711" y="456"/>
                </a:moveTo>
                <a:cubicBezTo>
                  <a:pt x="663" y="428"/>
                  <a:pt x="663" y="428"/>
                  <a:pt x="663" y="428"/>
                </a:cubicBezTo>
                <a:cubicBezTo>
                  <a:pt x="711" y="401"/>
                  <a:pt x="711" y="401"/>
                  <a:pt x="711" y="401"/>
                </a:cubicBezTo>
                <a:cubicBezTo>
                  <a:pt x="711" y="456"/>
                  <a:pt x="711" y="456"/>
                  <a:pt x="711" y="456"/>
                </a:cubicBezTo>
                <a:moveTo>
                  <a:pt x="606" y="455"/>
                </a:moveTo>
                <a:cubicBezTo>
                  <a:pt x="606" y="401"/>
                  <a:pt x="606" y="401"/>
                  <a:pt x="606" y="401"/>
                </a:cubicBezTo>
                <a:cubicBezTo>
                  <a:pt x="654" y="428"/>
                  <a:pt x="654" y="428"/>
                  <a:pt x="654" y="428"/>
                </a:cubicBezTo>
                <a:cubicBezTo>
                  <a:pt x="606" y="455"/>
                  <a:pt x="606" y="455"/>
                  <a:pt x="606" y="455"/>
                </a:cubicBezTo>
                <a:moveTo>
                  <a:pt x="55" y="455"/>
                </a:moveTo>
                <a:cubicBezTo>
                  <a:pt x="6" y="428"/>
                  <a:pt x="6" y="428"/>
                  <a:pt x="6" y="428"/>
                </a:cubicBezTo>
                <a:cubicBezTo>
                  <a:pt x="55" y="401"/>
                  <a:pt x="55" y="401"/>
                  <a:pt x="55" y="401"/>
                </a:cubicBezTo>
                <a:cubicBezTo>
                  <a:pt x="55" y="455"/>
                  <a:pt x="55" y="455"/>
                  <a:pt x="55" y="455"/>
                </a:cubicBezTo>
                <a:moveTo>
                  <a:pt x="496" y="455"/>
                </a:moveTo>
                <a:cubicBezTo>
                  <a:pt x="496" y="401"/>
                  <a:pt x="496" y="401"/>
                  <a:pt x="496" y="401"/>
                </a:cubicBezTo>
                <a:cubicBezTo>
                  <a:pt x="515" y="412"/>
                  <a:pt x="515" y="412"/>
                  <a:pt x="515" y="412"/>
                </a:cubicBezTo>
                <a:cubicBezTo>
                  <a:pt x="545" y="428"/>
                  <a:pt x="545" y="428"/>
                  <a:pt x="545" y="428"/>
                </a:cubicBezTo>
                <a:cubicBezTo>
                  <a:pt x="496" y="455"/>
                  <a:pt x="496" y="455"/>
                  <a:pt x="496" y="455"/>
                </a:cubicBezTo>
                <a:moveTo>
                  <a:pt x="164" y="456"/>
                </a:moveTo>
                <a:cubicBezTo>
                  <a:pt x="116" y="428"/>
                  <a:pt x="116" y="428"/>
                  <a:pt x="116" y="428"/>
                </a:cubicBezTo>
                <a:cubicBezTo>
                  <a:pt x="164" y="401"/>
                  <a:pt x="164" y="401"/>
                  <a:pt x="164" y="401"/>
                </a:cubicBezTo>
                <a:cubicBezTo>
                  <a:pt x="164" y="456"/>
                  <a:pt x="164" y="456"/>
                  <a:pt x="164" y="456"/>
                </a:cubicBezTo>
                <a:moveTo>
                  <a:pt x="383" y="455"/>
                </a:moveTo>
                <a:cubicBezTo>
                  <a:pt x="335" y="428"/>
                  <a:pt x="335" y="428"/>
                  <a:pt x="335" y="428"/>
                </a:cubicBezTo>
                <a:cubicBezTo>
                  <a:pt x="334" y="428"/>
                  <a:pt x="334" y="428"/>
                  <a:pt x="334" y="428"/>
                </a:cubicBezTo>
                <a:cubicBezTo>
                  <a:pt x="383" y="401"/>
                  <a:pt x="383" y="401"/>
                  <a:pt x="383" y="401"/>
                </a:cubicBezTo>
                <a:cubicBezTo>
                  <a:pt x="383" y="455"/>
                  <a:pt x="383" y="455"/>
                  <a:pt x="383" y="455"/>
                </a:cubicBezTo>
                <a:moveTo>
                  <a:pt x="821" y="456"/>
                </a:moveTo>
                <a:cubicBezTo>
                  <a:pt x="772" y="428"/>
                  <a:pt x="772" y="428"/>
                  <a:pt x="772" y="428"/>
                </a:cubicBezTo>
                <a:cubicBezTo>
                  <a:pt x="821" y="401"/>
                  <a:pt x="821" y="401"/>
                  <a:pt x="821" y="401"/>
                </a:cubicBezTo>
                <a:cubicBezTo>
                  <a:pt x="821" y="456"/>
                  <a:pt x="821" y="456"/>
                  <a:pt x="821" y="456"/>
                </a:cubicBezTo>
                <a:moveTo>
                  <a:pt x="223" y="425"/>
                </a:moveTo>
                <a:cubicBezTo>
                  <a:pt x="223" y="371"/>
                  <a:pt x="223" y="371"/>
                  <a:pt x="223" y="371"/>
                </a:cubicBezTo>
                <a:cubicBezTo>
                  <a:pt x="271" y="398"/>
                  <a:pt x="271" y="398"/>
                  <a:pt x="271" y="398"/>
                </a:cubicBezTo>
                <a:cubicBezTo>
                  <a:pt x="223" y="425"/>
                  <a:pt x="223" y="425"/>
                  <a:pt x="223" y="425"/>
                </a:cubicBezTo>
                <a:moveTo>
                  <a:pt x="766" y="425"/>
                </a:moveTo>
                <a:cubicBezTo>
                  <a:pt x="717" y="398"/>
                  <a:pt x="717" y="398"/>
                  <a:pt x="717" y="398"/>
                </a:cubicBezTo>
                <a:cubicBezTo>
                  <a:pt x="766" y="371"/>
                  <a:pt x="766" y="371"/>
                  <a:pt x="766" y="371"/>
                </a:cubicBezTo>
                <a:cubicBezTo>
                  <a:pt x="766" y="425"/>
                  <a:pt x="766" y="425"/>
                  <a:pt x="766" y="425"/>
                </a:cubicBezTo>
                <a:moveTo>
                  <a:pt x="661" y="425"/>
                </a:moveTo>
                <a:cubicBezTo>
                  <a:pt x="661" y="371"/>
                  <a:pt x="661" y="371"/>
                  <a:pt x="661" y="371"/>
                </a:cubicBezTo>
                <a:cubicBezTo>
                  <a:pt x="709" y="398"/>
                  <a:pt x="709" y="398"/>
                  <a:pt x="709" y="398"/>
                </a:cubicBezTo>
                <a:cubicBezTo>
                  <a:pt x="661" y="425"/>
                  <a:pt x="661" y="425"/>
                  <a:pt x="661" y="425"/>
                </a:cubicBezTo>
                <a:moveTo>
                  <a:pt x="328" y="425"/>
                </a:moveTo>
                <a:cubicBezTo>
                  <a:pt x="280" y="398"/>
                  <a:pt x="280" y="398"/>
                  <a:pt x="280" y="398"/>
                </a:cubicBezTo>
                <a:cubicBezTo>
                  <a:pt x="328" y="371"/>
                  <a:pt x="328" y="371"/>
                  <a:pt x="328" y="371"/>
                </a:cubicBezTo>
                <a:cubicBezTo>
                  <a:pt x="328" y="425"/>
                  <a:pt x="328" y="425"/>
                  <a:pt x="328" y="425"/>
                </a:cubicBezTo>
                <a:moveTo>
                  <a:pt x="442" y="425"/>
                </a:moveTo>
                <a:cubicBezTo>
                  <a:pt x="442" y="371"/>
                  <a:pt x="442" y="371"/>
                  <a:pt x="442" y="371"/>
                </a:cubicBezTo>
                <a:cubicBezTo>
                  <a:pt x="490" y="398"/>
                  <a:pt x="490" y="398"/>
                  <a:pt x="490" y="398"/>
                </a:cubicBezTo>
                <a:cubicBezTo>
                  <a:pt x="472" y="408"/>
                  <a:pt x="472" y="408"/>
                  <a:pt x="472" y="408"/>
                </a:cubicBezTo>
                <a:cubicBezTo>
                  <a:pt x="442" y="425"/>
                  <a:pt x="442" y="425"/>
                  <a:pt x="442" y="425"/>
                </a:cubicBezTo>
                <a:moveTo>
                  <a:pt x="438" y="425"/>
                </a:moveTo>
                <a:cubicBezTo>
                  <a:pt x="394" y="401"/>
                  <a:pt x="394" y="401"/>
                  <a:pt x="394" y="401"/>
                </a:cubicBezTo>
                <a:cubicBezTo>
                  <a:pt x="389" y="398"/>
                  <a:pt x="389" y="398"/>
                  <a:pt x="389" y="398"/>
                </a:cubicBezTo>
                <a:cubicBezTo>
                  <a:pt x="438" y="371"/>
                  <a:pt x="438" y="371"/>
                  <a:pt x="438" y="371"/>
                </a:cubicBezTo>
                <a:cubicBezTo>
                  <a:pt x="438" y="425"/>
                  <a:pt x="438" y="425"/>
                  <a:pt x="438" y="425"/>
                </a:cubicBezTo>
                <a:moveTo>
                  <a:pt x="332" y="425"/>
                </a:moveTo>
                <a:cubicBezTo>
                  <a:pt x="332" y="371"/>
                  <a:pt x="332" y="371"/>
                  <a:pt x="332" y="371"/>
                </a:cubicBezTo>
                <a:cubicBezTo>
                  <a:pt x="381" y="398"/>
                  <a:pt x="381" y="398"/>
                  <a:pt x="381" y="398"/>
                </a:cubicBezTo>
                <a:cubicBezTo>
                  <a:pt x="332" y="425"/>
                  <a:pt x="332" y="425"/>
                  <a:pt x="332" y="425"/>
                </a:cubicBezTo>
                <a:moveTo>
                  <a:pt x="114" y="425"/>
                </a:moveTo>
                <a:cubicBezTo>
                  <a:pt x="114" y="371"/>
                  <a:pt x="114" y="371"/>
                  <a:pt x="114" y="371"/>
                </a:cubicBezTo>
                <a:cubicBezTo>
                  <a:pt x="162" y="398"/>
                  <a:pt x="162" y="398"/>
                  <a:pt x="162" y="398"/>
                </a:cubicBezTo>
                <a:cubicBezTo>
                  <a:pt x="115" y="424"/>
                  <a:pt x="115" y="424"/>
                  <a:pt x="115" y="424"/>
                </a:cubicBezTo>
                <a:cubicBezTo>
                  <a:pt x="114" y="425"/>
                  <a:pt x="114" y="425"/>
                  <a:pt x="114" y="425"/>
                </a:cubicBezTo>
                <a:moveTo>
                  <a:pt x="547" y="425"/>
                </a:moveTo>
                <a:cubicBezTo>
                  <a:pt x="517" y="408"/>
                  <a:pt x="517" y="408"/>
                  <a:pt x="517" y="408"/>
                </a:cubicBezTo>
                <a:cubicBezTo>
                  <a:pt x="498" y="398"/>
                  <a:pt x="498" y="398"/>
                  <a:pt x="498" y="398"/>
                </a:cubicBezTo>
                <a:cubicBezTo>
                  <a:pt x="547" y="371"/>
                  <a:pt x="547" y="371"/>
                  <a:pt x="547" y="371"/>
                </a:cubicBezTo>
                <a:cubicBezTo>
                  <a:pt x="547" y="425"/>
                  <a:pt x="547" y="425"/>
                  <a:pt x="547" y="425"/>
                </a:cubicBezTo>
                <a:moveTo>
                  <a:pt x="4" y="425"/>
                </a:moveTo>
                <a:cubicBezTo>
                  <a:pt x="4" y="371"/>
                  <a:pt x="4" y="371"/>
                  <a:pt x="4" y="371"/>
                </a:cubicBezTo>
                <a:cubicBezTo>
                  <a:pt x="53" y="398"/>
                  <a:pt x="53" y="398"/>
                  <a:pt x="53" y="398"/>
                </a:cubicBezTo>
                <a:cubicBezTo>
                  <a:pt x="4" y="425"/>
                  <a:pt x="4" y="425"/>
                  <a:pt x="4" y="425"/>
                </a:cubicBezTo>
                <a:moveTo>
                  <a:pt x="657" y="425"/>
                </a:moveTo>
                <a:cubicBezTo>
                  <a:pt x="608" y="398"/>
                  <a:pt x="608" y="398"/>
                  <a:pt x="608" y="398"/>
                </a:cubicBezTo>
                <a:cubicBezTo>
                  <a:pt x="657" y="371"/>
                  <a:pt x="657" y="371"/>
                  <a:pt x="657" y="371"/>
                </a:cubicBezTo>
                <a:cubicBezTo>
                  <a:pt x="657" y="425"/>
                  <a:pt x="657" y="425"/>
                  <a:pt x="657" y="425"/>
                </a:cubicBezTo>
                <a:moveTo>
                  <a:pt x="770" y="425"/>
                </a:moveTo>
                <a:cubicBezTo>
                  <a:pt x="770" y="371"/>
                  <a:pt x="770" y="371"/>
                  <a:pt x="770" y="371"/>
                </a:cubicBezTo>
                <a:cubicBezTo>
                  <a:pt x="818" y="398"/>
                  <a:pt x="818" y="398"/>
                  <a:pt x="818" y="398"/>
                </a:cubicBezTo>
                <a:cubicBezTo>
                  <a:pt x="770" y="425"/>
                  <a:pt x="770" y="425"/>
                  <a:pt x="770" y="425"/>
                </a:cubicBezTo>
                <a:moveTo>
                  <a:pt x="551" y="425"/>
                </a:moveTo>
                <a:cubicBezTo>
                  <a:pt x="551" y="371"/>
                  <a:pt x="551" y="371"/>
                  <a:pt x="551" y="371"/>
                </a:cubicBezTo>
                <a:cubicBezTo>
                  <a:pt x="600" y="398"/>
                  <a:pt x="600" y="398"/>
                  <a:pt x="600" y="398"/>
                </a:cubicBezTo>
                <a:cubicBezTo>
                  <a:pt x="595" y="401"/>
                  <a:pt x="595" y="401"/>
                  <a:pt x="595" y="401"/>
                </a:cubicBezTo>
                <a:cubicBezTo>
                  <a:pt x="551" y="425"/>
                  <a:pt x="551" y="425"/>
                  <a:pt x="551" y="425"/>
                </a:cubicBezTo>
                <a:moveTo>
                  <a:pt x="110" y="425"/>
                </a:moveTo>
                <a:cubicBezTo>
                  <a:pt x="61" y="398"/>
                  <a:pt x="61" y="398"/>
                  <a:pt x="61" y="398"/>
                </a:cubicBezTo>
                <a:cubicBezTo>
                  <a:pt x="110" y="371"/>
                  <a:pt x="110" y="371"/>
                  <a:pt x="110" y="371"/>
                </a:cubicBezTo>
                <a:cubicBezTo>
                  <a:pt x="110" y="425"/>
                  <a:pt x="110" y="425"/>
                  <a:pt x="110" y="425"/>
                </a:cubicBezTo>
                <a:moveTo>
                  <a:pt x="219" y="425"/>
                </a:moveTo>
                <a:cubicBezTo>
                  <a:pt x="170" y="398"/>
                  <a:pt x="170" y="398"/>
                  <a:pt x="170" y="398"/>
                </a:cubicBezTo>
                <a:cubicBezTo>
                  <a:pt x="219" y="371"/>
                  <a:pt x="219" y="371"/>
                  <a:pt x="219" y="371"/>
                </a:cubicBezTo>
                <a:cubicBezTo>
                  <a:pt x="219" y="425"/>
                  <a:pt x="219" y="425"/>
                  <a:pt x="219" y="425"/>
                </a:cubicBezTo>
                <a:moveTo>
                  <a:pt x="876" y="425"/>
                </a:moveTo>
                <a:cubicBezTo>
                  <a:pt x="827" y="398"/>
                  <a:pt x="827" y="398"/>
                  <a:pt x="827" y="398"/>
                </a:cubicBezTo>
                <a:cubicBezTo>
                  <a:pt x="876" y="371"/>
                  <a:pt x="876" y="371"/>
                  <a:pt x="876" y="371"/>
                </a:cubicBezTo>
                <a:cubicBezTo>
                  <a:pt x="876" y="425"/>
                  <a:pt x="876" y="425"/>
                  <a:pt x="876" y="425"/>
                </a:cubicBezTo>
                <a:moveTo>
                  <a:pt x="168" y="394"/>
                </a:moveTo>
                <a:cubicBezTo>
                  <a:pt x="168" y="341"/>
                  <a:pt x="168" y="341"/>
                  <a:pt x="168" y="341"/>
                </a:cubicBezTo>
                <a:cubicBezTo>
                  <a:pt x="217" y="368"/>
                  <a:pt x="217" y="368"/>
                  <a:pt x="217" y="368"/>
                </a:cubicBezTo>
                <a:cubicBezTo>
                  <a:pt x="173" y="392"/>
                  <a:pt x="173" y="392"/>
                  <a:pt x="173" y="392"/>
                </a:cubicBezTo>
                <a:cubicBezTo>
                  <a:pt x="168" y="394"/>
                  <a:pt x="168" y="394"/>
                  <a:pt x="168" y="394"/>
                </a:cubicBezTo>
                <a:moveTo>
                  <a:pt x="825" y="394"/>
                </a:moveTo>
                <a:cubicBezTo>
                  <a:pt x="825" y="341"/>
                  <a:pt x="825" y="341"/>
                  <a:pt x="825" y="341"/>
                </a:cubicBezTo>
                <a:cubicBezTo>
                  <a:pt x="873" y="368"/>
                  <a:pt x="873" y="368"/>
                  <a:pt x="873" y="368"/>
                </a:cubicBezTo>
                <a:cubicBezTo>
                  <a:pt x="825" y="394"/>
                  <a:pt x="825" y="394"/>
                  <a:pt x="825" y="394"/>
                </a:cubicBezTo>
                <a:moveTo>
                  <a:pt x="715" y="394"/>
                </a:moveTo>
                <a:cubicBezTo>
                  <a:pt x="715" y="341"/>
                  <a:pt x="715" y="341"/>
                  <a:pt x="715" y="341"/>
                </a:cubicBezTo>
                <a:cubicBezTo>
                  <a:pt x="764" y="368"/>
                  <a:pt x="764" y="368"/>
                  <a:pt x="764" y="368"/>
                </a:cubicBezTo>
                <a:cubicBezTo>
                  <a:pt x="715" y="394"/>
                  <a:pt x="715" y="394"/>
                  <a:pt x="715" y="394"/>
                </a:cubicBezTo>
                <a:moveTo>
                  <a:pt x="606" y="394"/>
                </a:moveTo>
                <a:cubicBezTo>
                  <a:pt x="606" y="341"/>
                  <a:pt x="606" y="341"/>
                  <a:pt x="606" y="341"/>
                </a:cubicBezTo>
                <a:cubicBezTo>
                  <a:pt x="654" y="368"/>
                  <a:pt x="654" y="368"/>
                  <a:pt x="654" y="368"/>
                </a:cubicBezTo>
                <a:cubicBezTo>
                  <a:pt x="606" y="394"/>
                  <a:pt x="606" y="394"/>
                  <a:pt x="606" y="394"/>
                </a:cubicBezTo>
                <a:moveTo>
                  <a:pt x="383" y="395"/>
                </a:moveTo>
                <a:cubicBezTo>
                  <a:pt x="347" y="374"/>
                  <a:pt x="347" y="374"/>
                  <a:pt x="347" y="374"/>
                </a:cubicBezTo>
                <a:cubicBezTo>
                  <a:pt x="335" y="368"/>
                  <a:pt x="335" y="368"/>
                  <a:pt x="335" y="368"/>
                </a:cubicBezTo>
                <a:cubicBezTo>
                  <a:pt x="383" y="341"/>
                  <a:pt x="383" y="341"/>
                  <a:pt x="383" y="341"/>
                </a:cubicBezTo>
                <a:cubicBezTo>
                  <a:pt x="383" y="395"/>
                  <a:pt x="383" y="395"/>
                  <a:pt x="383" y="395"/>
                </a:cubicBezTo>
                <a:moveTo>
                  <a:pt x="387" y="395"/>
                </a:moveTo>
                <a:cubicBezTo>
                  <a:pt x="387" y="341"/>
                  <a:pt x="387" y="341"/>
                  <a:pt x="387" y="341"/>
                </a:cubicBezTo>
                <a:cubicBezTo>
                  <a:pt x="436" y="368"/>
                  <a:pt x="436" y="368"/>
                  <a:pt x="436" y="368"/>
                </a:cubicBezTo>
                <a:cubicBezTo>
                  <a:pt x="387" y="395"/>
                  <a:pt x="387" y="395"/>
                  <a:pt x="387" y="395"/>
                </a:cubicBezTo>
                <a:moveTo>
                  <a:pt x="492" y="395"/>
                </a:moveTo>
                <a:cubicBezTo>
                  <a:pt x="444" y="368"/>
                  <a:pt x="444" y="368"/>
                  <a:pt x="444" y="368"/>
                </a:cubicBezTo>
                <a:cubicBezTo>
                  <a:pt x="492" y="341"/>
                  <a:pt x="492" y="341"/>
                  <a:pt x="492" y="341"/>
                </a:cubicBezTo>
                <a:cubicBezTo>
                  <a:pt x="492" y="395"/>
                  <a:pt x="492" y="395"/>
                  <a:pt x="492" y="395"/>
                </a:cubicBezTo>
                <a:moveTo>
                  <a:pt x="277" y="395"/>
                </a:moveTo>
                <a:cubicBezTo>
                  <a:pt x="277" y="341"/>
                  <a:pt x="277" y="341"/>
                  <a:pt x="277" y="341"/>
                </a:cubicBezTo>
                <a:cubicBezTo>
                  <a:pt x="326" y="368"/>
                  <a:pt x="326" y="368"/>
                  <a:pt x="326" y="368"/>
                </a:cubicBezTo>
                <a:cubicBezTo>
                  <a:pt x="277" y="395"/>
                  <a:pt x="277" y="395"/>
                  <a:pt x="277" y="395"/>
                </a:cubicBezTo>
                <a:moveTo>
                  <a:pt x="59" y="395"/>
                </a:moveTo>
                <a:cubicBezTo>
                  <a:pt x="59" y="340"/>
                  <a:pt x="59" y="340"/>
                  <a:pt x="59" y="340"/>
                </a:cubicBezTo>
                <a:cubicBezTo>
                  <a:pt x="107" y="368"/>
                  <a:pt x="107" y="368"/>
                  <a:pt x="107" y="368"/>
                </a:cubicBezTo>
                <a:cubicBezTo>
                  <a:pt x="59" y="395"/>
                  <a:pt x="59" y="395"/>
                  <a:pt x="59" y="395"/>
                </a:cubicBezTo>
                <a:moveTo>
                  <a:pt x="602" y="395"/>
                </a:moveTo>
                <a:cubicBezTo>
                  <a:pt x="553" y="368"/>
                  <a:pt x="553" y="368"/>
                  <a:pt x="553" y="368"/>
                </a:cubicBezTo>
                <a:cubicBezTo>
                  <a:pt x="602" y="340"/>
                  <a:pt x="602" y="340"/>
                  <a:pt x="602" y="340"/>
                </a:cubicBezTo>
                <a:cubicBezTo>
                  <a:pt x="602" y="395"/>
                  <a:pt x="602" y="395"/>
                  <a:pt x="602" y="395"/>
                </a:cubicBezTo>
                <a:moveTo>
                  <a:pt x="711" y="395"/>
                </a:moveTo>
                <a:cubicBezTo>
                  <a:pt x="663" y="368"/>
                  <a:pt x="663" y="368"/>
                  <a:pt x="663" y="368"/>
                </a:cubicBezTo>
                <a:cubicBezTo>
                  <a:pt x="711" y="340"/>
                  <a:pt x="711" y="340"/>
                  <a:pt x="711" y="340"/>
                </a:cubicBezTo>
                <a:cubicBezTo>
                  <a:pt x="711" y="395"/>
                  <a:pt x="711" y="395"/>
                  <a:pt x="711" y="395"/>
                </a:cubicBezTo>
                <a:moveTo>
                  <a:pt x="55" y="395"/>
                </a:moveTo>
                <a:cubicBezTo>
                  <a:pt x="6" y="368"/>
                  <a:pt x="6" y="368"/>
                  <a:pt x="6" y="368"/>
                </a:cubicBezTo>
                <a:cubicBezTo>
                  <a:pt x="55" y="340"/>
                  <a:pt x="55" y="340"/>
                  <a:pt x="55" y="340"/>
                </a:cubicBezTo>
                <a:cubicBezTo>
                  <a:pt x="55" y="395"/>
                  <a:pt x="55" y="395"/>
                  <a:pt x="55" y="395"/>
                </a:cubicBezTo>
                <a:moveTo>
                  <a:pt x="496" y="395"/>
                </a:moveTo>
                <a:cubicBezTo>
                  <a:pt x="496" y="340"/>
                  <a:pt x="496" y="340"/>
                  <a:pt x="496" y="340"/>
                </a:cubicBezTo>
                <a:cubicBezTo>
                  <a:pt x="545" y="368"/>
                  <a:pt x="545" y="368"/>
                  <a:pt x="545" y="368"/>
                </a:cubicBezTo>
                <a:cubicBezTo>
                  <a:pt x="496" y="395"/>
                  <a:pt x="496" y="395"/>
                  <a:pt x="496" y="395"/>
                </a:cubicBezTo>
                <a:moveTo>
                  <a:pt x="821" y="395"/>
                </a:moveTo>
                <a:cubicBezTo>
                  <a:pt x="772" y="368"/>
                  <a:pt x="772" y="368"/>
                  <a:pt x="772" y="368"/>
                </a:cubicBezTo>
                <a:cubicBezTo>
                  <a:pt x="821" y="340"/>
                  <a:pt x="821" y="340"/>
                  <a:pt x="821" y="340"/>
                </a:cubicBezTo>
                <a:cubicBezTo>
                  <a:pt x="821" y="395"/>
                  <a:pt x="821" y="395"/>
                  <a:pt x="821" y="395"/>
                </a:cubicBezTo>
                <a:moveTo>
                  <a:pt x="164" y="395"/>
                </a:moveTo>
                <a:cubicBezTo>
                  <a:pt x="116" y="368"/>
                  <a:pt x="116" y="368"/>
                  <a:pt x="116" y="368"/>
                </a:cubicBezTo>
                <a:cubicBezTo>
                  <a:pt x="164" y="340"/>
                  <a:pt x="164" y="340"/>
                  <a:pt x="164" y="340"/>
                </a:cubicBezTo>
                <a:cubicBezTo>
                  <a:pt x="164" y="395"/>
                  <a:pt x="164" y="395"/>
                  <a:pt x="164" y="395"/>
                </a:cubicBezTo>
                <a:moveTo>
                  <a:pt x="273" y="394"/>
                </a:moveTo>
                <a:cubicBezTo>
                  <a:pt x="225" y="368"/>
                  <a:pt x="225" y="368"/>
                  <a:pt x="225" y="368"/>
                </a:cubicBezTo>
                <a:cubicBezTo>
                  <a:pt x="273" y="341"/>
                  <a:pt x="273" y="341"/>
                  <a:pt x="273" y="341"/>
                </a:cubicBezTo>
                <a:cubicBezTo>
                  <a:pt x="276" y="339"/>
                  <a:pt x="276" y="339"/>
                  <a:pt x="276" y="339"/>
                </a:cubicBezTo>
                <a:cubicBezTo>
                  <a:pt x="273" y="341"/>
                  <a:pt x="273" y="341"/>
                  <a:pt x="273" y="341"/>
                </a:cubicBezTo>
                <a:cubicBezTo>
                  <a:pt x="273" y="394"/>
                  <a:pt x="273" y="394"/>
                  <a:pt x="273" y="394"/>
                </a:cubicBezTo>
                <a:moveTo>
                  <a:pt x="223" y="364"/>
                </a:moveTo>
                <a:cubicBezTo>
                  <a:pt x="223" y="310"/>
                  <a:pt x="223" y="310"/>
                  <a:pt x="223" y="310"/>
                </a:cubicBezTo>
                <a:cubicBezTo>
                  <a:pt x="271" y="337"/>
                  <a:pt x="271" y="337"/>
                  <a:pt x="271" y="337"/>
                </a:cubicBezTo>
                <a:cubicBezTo>
                  <a:pt x="223" y="364"/>
                  <a:pt x="223" y="364"/>
                  <a:pt x="223" y="364"/>
                </a:cubicBezTo>
                <a:moveTo>
                  <a:pt x="438" y="364"/>
                </a:moveTo>
                <a:cubicBezTo>
                  <a:pt x="389" y="337"/>
                  <a:pt x="389" y="337"/>
                  <a:pt x="389" y="337"/>
                </a:cubicBezTo>
                <a:cubicBezTo>
                  <a:pt x="392" y="336"/>
                  <a:pt x="392" y="336"/>
                  <a:pt x="392" y="336"/>
                </a:cubicBezTo>
                <a:cubicBezTo>
                  <a:pt x="438" y="310"/>
                  <a:pt x="438" y="310"/>
                  <a:pt x="438" y="310"/>
                </a:cubicBezTo>
                <a:cubicBezTo>
                  <a:pt x="438" y="364"/>
                  <a:pt x="438" y="364"/>
                  <a:pt x="438" y="364"/>
                </a:cubicBezTo>
                <a:moveTo>
                  <a:pt x="114" y="364"/>
                </a:moveTo>
                <a:cubicBezTo>
                  <a:pt x="114" y="310"/>
                  <a:pt x="114" y="310"/>
                  <a:pt x="114" y="310"/>
                </a:cubicBezTo>
                <a:cubicBezTo>
                  <a:pt x="162" y="337"/>
                  <a:pt x="162" y="337"/>
                  <a:pt x="162" y="337"/>
                </a:cubicBezTo>
                <a:cubicBezTo>
                  <a:pt x="115" y="363"/>
                  <a:pt x="115" y="363"/>
                  <a:pt x="115" y="363"/>
                </a:cubicBezTo>
                <a:cubicBezTo>
                  <a:pt x="114" y="364"/>
                  <a:pt x="114" y="364"/>
                  <a:pt x="114" y="364"/>
                </a:cubicBezTo>
                <a:moveTo>
                  <a:pt x="766" y="364"/>
                </a:moveTo>
                <a:cubicBezTo>
                  <a:pt x="717" y="337"/>
                  <a:pt x="717" y="337"/>
                  <a:pt x="717" y="337"/>
                </a:cubicBezTo>
                <a:cubicBezTo>
                  <a:pt x="766" y="310"/>
                  <a:pt x="766" y="310"/>
                  <a:pt x="766" y="310"/>
                </a:cubicBezTo>
                <a:cubicBezTo>
                  <a:pt x="766" y="364"/>
                  <a:pt x="766" y="364"/>
                  <a:pt x="766" y="364"/>
                </a:cubicBezTo>
                <a:moveTo>
                  <a:pt x="661" y="364"/>
                </a:moveTo>
                <a:cubicBezTo>
                  <a:pt x="661" y="310"/>
                  <a:pt x="661" y="310"/>
                  <a:pt x="661" y="310"/>
                </a:cubicBezTo>
                <a:cubicBezTo>
                  <a:pt x="709" y="337"/>
                  <a:pt x="709" y="337"/>
                  <a:pt x="709" y="337"/>
                </a:cubicBezTo>
                <a:cubicBezTo>
                  <a:pt x="661" y="364"/>
                  <a:pt x="661" y="364"/>
                  <a:pt x="661" y="364"/>
                </a:cubicBezTo>
                <a:moveTo>
                  <a:pt x="551" y="364"/>
                </a:moveTo>
                <a:cubicBezTo>
                  <a:pt x="551" y="310"/>
                  <a:pt x="551" y="310"/>
                  <a:pt x="551" y="310"/>
                </a:cubicBezTo>
                <a:cubicBezTo>
                  <a:pt x="597" y="336"/>
                  <a:pt x="597" y="336"/>
                  <a:pt x="597" y="336"/>
                </a:cubicBezTo>
                <a:cubicBezTo>
                  <a:pt x="600" y="337"/>
                  <a:pt x="600" y="337"/>
                  <a:pt x="600" y="337"/>
                </a:cubicBezTo>
                <a:cubicBezTo>
                  <a:pt x="551" y="364"/>
                  <a:pt x="551" y="364"/>
                  <a:pt x="551" y="364"/>
                </a:cubicBezTo>
                <a:moveTo>
                  <a:pt x="328" y="364"/>
                </a:moveTo>
                <a:cubicBezTo>
                  <a:pt x="280" y="337"/>
                  <a:pt x="280" y="337"/>
                  <a:pt x="280" y="337"/>
                </a:cubicBezTo>
                <a:cubicBezTo>
                  <a:pt x="328" y="310"/>
                  <a:pt x="328" y="310"/>
                  <a:pt x="328" y="310"/>
                </a:cubicBezTo>
                <a:cubicBezTo>
                  <a:pt x="328" y="364"/>
                  <a:pt x="328" y="364"/>
                  <a:pt x="328" y="364"/>
                </a:cubicBezTo>
                <a:moveTo>
                  <a:pt x="442" y="364"/>
                </a:moveTo>
                <a:cubicBezTo>
                  <a:pt x="442" y="310"/>
                  <a:pt x="442" y="310"/>
                  <a:pt x="442" y="310"/>
                </a:cubicBezTo>
                <a:cubicBezTo>
                  <a:pt x="474" y="328"/>
                  <a:pt x="474" y="328"/>
                  <a:pt x="474" y="328"/>
                </a:cubicBezTo>
                <a:cubicBezTo>
                  <a:pt x="490" y="337"/>
                  <a:pt x="490" y="337"/>
                  <a:pt x="490" y="337"/>
                </a:cubicBezTo>
                <a:cubicBezTo>
                  <a:pt x="442" y="364"/>
                  <a:pt x="442" y="364"/>
                  <a:pt x="442" y="364"/>
                </a:cubicBezTo>
                <a:moveTo>
                  <a:pt x="332" y="364"/>
                </a:moveTo>
                <a:cubicBezTo>
                  <a:pt x="332" y="310"/>
                  <a:pt x="332" y="310"/>
                  <a:pt x="332" y="310"/>
                </a:cubicBezTo>
                <a:cubicBezTo>
                  <a:pt x="381" y="337"/>
                  <a:pt x="381" y="337"/>
                  <a:pt x="381" y="337"/>
                </a:cubicBezTo>
                <a:cubicBezTo>
                  <a:pt x="332" y="364"/>
                  <a:pt x="332" y="364"/>
                  <a:pt x="332" y="364"/>
                </a:cubicBezTo>
                <a:moveTo>
                  <a:pt x="547" y="364"/>
                </a:moveTo>
                <a:cubicBezTo>
                  <a:pt x="498" y="337"/>
                  <a:pt x="498" y="337"/>
                  <a:pt x="498" y="337"/>
                </a:cubicBezTo>
                <a:cubicBezTo>
                  <a:pt x="515" y="328"/>
                  <a:pt x="515" y="328"/>
                  <a:pt x="515" y="328"/>
                </a:cubicBezTo>
                <a:cubicBezTo>
                  <a:pt x="547" y="310"/>
                  <a:pt x="547" y="310"/>
                  <a:pt x="547" y="310"/>
                </a:cubicBezTo>
                <a:cubicBezTo>
                  <a:pt x="547" y="364"/>
                  <a:pt x="547" y="364"/>
                  <a:pt x="547" y="364"/>
                </a:cubicBezTo>
                <a:moveTo>
                  <a:pt x="4" y="364"/>
                </a:moveTo>
                <a:cubicBezTo>
                  <a:pt x="4" y="310"/>
                  <a:pt x="4" y="310"/>
                  <a:pt x="4" y="310"/>
                </a:cubicBezTo>
                <a:cubicBezTo>
                  <a:pt x="53" y="337"/>
                  <a:pt x="53" y="337"/>
                  <a:pt x="53" y="337"/>
                </a:cubicBezTo>
                <a:cubicBezTo>
                  <a:pt x="4" y="364"/>
                  <a:pt x="4" y="364"/>
                  <a:pt x="4" y="364"/>
                </a:cubicBezTo>
                <a:moveTo>
                  <a:pt x="657" y="364"/>
                </a:moveTo>
                <a:cubicBezTo>
                  <a:pt x="608" y="337"/>
                  <a:pt x="608" y="337"/>
                  <a:pt x="608" y="337"/>
                </a:cubicBezTo>
                <a:cubicBezTo>
                  <a:pt x="657" y="310"/>
                  <a:pt x="657" y="310"/>
                  <a:pt x="657" y="310"/>
                </a:cubicBezTo>
                <a:cubicBezTo>
                  <a:pt x="657" y="364"/>
                  <a:pt x="657" y="364"/>
                  <a:pt x="657" y="364"/>
                </a:cubicBezTo>
                <a:moveTo>
                  <a:pt x="770" y="364"/>
                </a:moveTo>
                <a:cubicBezTo>
                  <a:pt x="770" y="310"/>
                  <a:pt x="770" y="310"/>
                  <a:pt x="770" y="310"/>
                </a:cubicBezTo>
                <a:cubicBezTo>
                  <a:pt x="818" y="337"/>
                  <a:pt x="818" y="337"/>
                  <a:pt x="818" y="337"/>
                </a:cubicBezTo>
                <a:cubicBezTo>
                  <a:pt x="770" y="364"/>
                  <a:pt x="770" y="364"/>
                  <a:pt x="770" y="364"/>
                </a:cubicBezTo>
                <a:moveTo>
                  <a:pt x="110" y="364"/>
                </a:moveTo>
                <a:cubicBezTo>
                  <a:pt x="61" y="337"/>
                  <a:pt x="61" y="337"/>
                  <a:pt x="61" y="337"/>
                </a:cubicBezTo>
                <a:cubicBezTo>
                  <a:pt x="110" y="310"/>
                  <a:pt x="110" y="310"/>
                  <a:pt x="110" y="310"/>
                </a:cubicBezTo>
                <a:cubicBezTo>
                  <a:pt x="110" y="364"/>
                  <a:pt x="110" y="364"/>
                  <a:pt x="110" y="364"/>
                </a:cubicBezTo>
                <a:moveTo>
                  <a:pt x="876" y="365"/>
                </a:moveTo>
                <a:cubicBezTo>
                  <a:pt x="827" y="337"/>
                  <a:pt x="827" y="337"/>
                  <a:pt x="827" y="337"/>
                </a:cubicBezTo>
                <a:cubicBezTo>
                  <a:pt x="876" y="310"/>
                  <a:pt x="876" y="310"/>
                  <a:pt x="876" y="310"/>
                </a:cubicBezTo>
                <a:cubicBezTo>
                  <a:pt x="876" y="365"/>
                  <a:pt x="876" y="365"/>
                  <a:pt x="876" y="365"/>
                </a:cubicBezTo>
                <a:moveTo>
                  <a:pt x="219" y="364"/>
                </a:moveTo>
                <a:cubicBezTo>
                  <a:pt x="170" y="337"/>
                  <a:pt x="170" y="337"/>
                  <a:pt x="170" y="337"/>
                </a:cubicBezTo>
                <a:cubicBezTo>
                  <a:pt x="219" y="310"/>
                  <a:pt x="219" y="310"/>
                  <a:pt x="219" y="310"/>
                </a:cubicBezTo>
                <a:cubicBezTo>
                  <a:pt x="219" y="364"/>
                  <a:pt x="219" y="364"/>
                  <a:pt x="219" y="364"/>
                </a:cubicBezTo>
                <a:moveTo>
                  <a:pt x="168" y="334"/>
                </a:moveTo>
                <a:cubicBezTo>
                  <a:pt x="168" y="280"/>
                  <a:pt x="168" y="280"/>
                  <a:pt x="168" y="280"/>
                </a:cubicBezTo>
                <a:cubicBezTo>
                  <a:pt x="217" y="307"/>
                  <a:pt x="217" y="307"/>
                  <a:pt x="217" y="307"/>
                </a:cubicBezTo>
                <a:cubicBezTo>
                  <a:pt x="168" y="334"/>
                  <a:pt x="168" y="334"/>
                  <a:pt x="168" y="334"/>
                </a:cubicBezTo>
                <a:moveTo>
                  <a:pt x="492" y="334"/>
                </a:moveTo>
                <a:cubicBezTo>
                  <a:pt x="476" y="325"/>
                  <a:pt x="476" y="325"/>
                  <a:pt x="476" y="325"/>
                </a:cubicBezTo>
                <a:cubicBezTo>
                  <a:pt x="444" y="307"/>
                  <a:pt x="444" y="307"/>
                  <a:pt x="444" y="307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334"/>
                  <a:pt x="492" y="334"/>
                  <a:pt x="492" y="334"/>
                </a:cubicBezTo>
                <a:moveTo>
                  <a:pt x="825" y="333"/>
                </a:moveTo>
                <a:cubicBezTo>
                  <a:pt x="825" y="280"/>
                  <a:pt x="825" y="280"/>
                  <a:pt x="825" y="280"/>
                </a:cubicBezTo>
                <a:cubicBezTo>
                  <a:pt x="873" y="307"/>
                  <a:pt x="873" y="307"/>
                  <a:pt x="873" y="307"/>
                </a:cubicBezTo>
                <a:cubicBezTo>
                  <a:pt x="825" y="333"/>
                  <a:pt x="825" y="333"/>
                  <a:pt x="825" y="333"/>
                </a:cubicBezTo>
                <a:moveTo>
                  <a:pt x="59" y="334"/>
                </a:moveTo>
                <a:cubicBezTo>
                  <a:pt x="59" y="280"/>
                  <a:pt x="59" y="280"/>
                  <a:pt x="59" y="280"/>
                </a:cubicBezTo>
                <a:cubicBezTo>
                  <a:pt x="107" y="307"/>
                  <a:pt x="107" y="307"/>
                  <a:pt x="107" y="307"/>
                </a:cubicBezTo>
                <a:cubicBezTo>
                  <a:pt x="59" y="334"/>
                  <a:pt x="59" y="334"/>
                  <a:pt x="59" y="334"/>
                </a:cubicBezTo>
                <a:moveTo>
                  <a:pt x="715" y="333"/>
                </a:moveTo>
                <a:cubicBezTo>
                  <a:pt x="715" y="280"/>
                  <a:pt x="715" y="280"/>
                  <a:pt x="715" y="280"/>
                </a:cubicBezTo>
                <a:cubicBezTo>
                  <a:pt x="764" y="307"/>
                  <a:pt x="764" y="307"/>
                  <a:pt x="764" y="307"/>
                </a:cubicBezTo>
                <a:cubicBezTo>
                  <a:pt x="715" y="333"/>
                  <a:pt x="715" y="333"/>
                  <a:pt x="715" y="333"/>
                </a:cubicBezTo>
                <a:moveTo>
                  <a:pt x="606" y="334"/>
                </a:moveTo>
                <a:cubicBezTo>
                  <a:pt x="606" y="280"/>
                  <a:pt x="606" y="280"/>
                  <a:pt x="606" y="280"/>
                </a:cubicBezTo>
                <a:cubicBezTo>
                  <a:pt x="654" y="307"/>
                  <a:pt x="654" y="307"/>
                  <a:pt x="654" y="307"/>
                </a:cubicBezTo>
                <a:cubicBezTo>
                  <a:pt x="606" y="334"/>
                  <a:pt x="606" y="334"/>
                  <a:pt x="606" y="334"/>
                </a:cubicBezTo>
                <a:moveTo>
                  <a:pt x="273" y="334"/>
                </a:moveTo>
                <a:cubicBezTo>
                  <a:pt x="225" y="307"/>
                  <a:pt x="225" y="307"/>
                  <a:pt x="225" y="307"/>
                </a:cubicBezTo>
                <a:cubicBezTo>
                  <a:pt x="273" y="280"/>
                  <a:pt x="273" y="280"/>
                  <a:pt x="273" y="280"/>
                </a:cubicBezTo>
                <a:cubicBezTo>
                  <a:pt x="273" y="334"/>
                  <a:pt x="273" y="334"/>
                  <a:pt x="273" y="334"/>
                </a:cubicBezTo>
                <a:moveTo>
                  <a:pt x="496" y="334"/>
                </a:moveTo>
                <a:cubicBezTo>
                  <a:pt x="496" y="280"/>
                  <a:pt x="496" y="280"/>
                  <a:pt x="496" y="280"/>
                </a:cubicBezTo>
                <a:cubicBezTo>
                  <a:pt x="504" y="284"/>
                  <a:pt x="504" y="284"/>
                  <a:pt x="504" y="284"/>
                </a:cubicBezTo>
                <a:cubicBezTo>
                  <a:pt x="545" y="307"/>
                  <a:pt x="545" y="307"/>
                  <a:pt x="545" y="307"/>
                </a:cubicBezTo>
                <a:cubicBezTo>
                  <a:pt x="513" y="325"/>
                  <a:pt x="513" y="325"/>
                  <a:pt x="513" y="325"/>
                </a:cubicBezTo>
                <a:cubicBezTo>
                  <a:pt x="496" y="334"/>
                  <a:pt x="496" y="334"/>
                  <a:pt x="496" y="334"/>
                </a:cubicBezTo>
                <a:moveTo>
                  <a:pt x="383" y="334"/>
                </a:moveTo>
                <a:cubicBezTo>
                  <a:pt x="334" y="307"/>
                  <a:pt x="334" y="307"/>
                  <a:pt x="334" y="307"/>
                </a:cubicBezTo>
                <a:cubicBezTo>
                  <a:pt x="383" y="280"/>
                  <a:pt x="383" y="280"/>
                  <a:pt x="383" y="280"/>
                </a:cubicBezTo>
                <a:cubicBezTo>
                  <a:pt x="383" y="334"/>
                  <a:pt x="383" y="334"/>
                  <a:pt x="383" y="334"/>
                </a:cubicBezTo>
                <a:moveTo>
                  <a:pt x="387" y="334"/>
                </a:moveTo>
                <a:cubicBezTo>
                  <a:pt x="387" y="280"/>
                  <a:pt x="387" y="280"/>
                  <a:pt x="387" y="280"/>
                </a:cubicBezTo>
                <a:cubicBezTo>
                  <a:pt x="436" y="307"/>
                  <a:pt x="436" y="307"/>
                  <a:pt x="436" y="307"/>
                </a:cubicBezTo>
                <a:cubicBezTo>
                  <a:pt x="387" y="334"/>
                  <a:pt x="387" y="334"/>
                  <a:pt x="387" y="334"/>
                </a:cubicBezTo>
                <a:moveTo>
                  <a:pt x="277" y="334"/>
                </a:moveTo>
                <a:cubicBezTo>
                  <a:pt x="277" y="280"/>
                  <a:pt x="277" y="280"/>
                  <a:pt x="277" y="280"/>
                </a:cubicBezTo>
                <a:cubicBezTo>
                  <a:pt x="326" y="307"/>
                  <a:pt x="326" y="307"/>
                  <a:pt x="326" y="307"/>
                </a:cubicBezTo>
                <a:cubicBezTo>
                  <a:pt x="277" y="334"/>
                  <a:pt x="277" y="334"/>
                  <a:pt x="277" y="334"/>
                </a:cubicBezTo>
                <a:moveTo>
                  <a:pt x="602" y="334"/>
                </a:moveTo>
                <a:cubicBezTo>
                  <a:pt x="553" y="307"/>
                  <a:pt x="553" y="307"/>
                  <a:pt x="553" y="307"/>
                </a:cubicBezTo>
                <a:cubicBezTo>
                  <a:pt x="602" y="280"/>
                  <a:pt x="602" y="280"/>
                  <a:pt x="602" y="280"/>
                </a:cubicBezTo>
                <a:cubicBezTo>
                  <a:pt x="602" y="334"/>
                  <a:pt x="602" y="334"/>
                  <a:pt x="602" y="334"/>
                </a:cubicBezTo>
                <a:moveTo>
                  <a:pt x="711" y="334"/>
                </a:moveTo>
                <a:cubicBezTo>
                  <a:pt x="663" y="307"/>
                  <a:pt x="663" y="307"/>
                  <a:pt x="663" y="307"/>
                </a:cubicBezTo>
                <a:cubicBezTo>
                  <a:pt x="711" y="280"/>
                  <a:pt x="711" y="280"/>
                  <a:pt x="711" y="280"/>
                </a:cubicBezTo>
                <a:cubicBezTo>
                  <a:pt x="711" y="334"/>
                  <a:pt x="711" y="334"/>
                  <a:pt x="711" y="334"/>
                </a:cubicBezTo>
                <a:moveTo>
                  <a:pt x="55" y="334"/>
                </a:moveTo>
                <a:cubicBezTo>
                  <a:pt x="6" y="307"/>
                  <a:pt x="6" y="307"/>
                  <a:pt x="6" y="307"/>
                </a:cubicBezTo>
                <a:cubicBezTo>
                  <a:pt x="55" y="280"/>
                  <a:pt x="55" y="280"/>
                  <a:pt x="55" y="280"/>
                </a:cubicBezTo>
                <a:cubicBezTo>
                  <a:pt x="55" y="334"/>
                  <a:pt x="55" y="334"/>
                  <a:pt x="55" y="334"/>
                </a:cubicBezTo>
                <a:moveTo>
                  <a:pt x="821" y="334"/>
                </a:moveTo>
                <a:cubicBezTo>
                  <a:pt x="772" y="307"/>
                  <a:pt x="772" y="307"/>
                  <a:pt x="772" y="307"/>
                </a:cubicBezTo>
                <a:cubicBezTo>
                  <a:pt x="821" y="279"/>
                  <a:pt x="821" y="279"/>
                  <a:pt x="821" y="279"/>
                </a:cubicBezTo>
                <a:cubicBezTo>
                  <a:pt x="821" y="334"/>
                  <a:pt x="821" y="334"/>
                  <a:pt x="821" y="334"/>
                </a:cubicBezTo>
                <a:moveTo>
                  <a:pt x="164" y="334"/>
                </a:moveTo>
                <a:cubicBezTo>
                  <a:pt x="116" y="307"/>
                  <a:pt x="116" y="307"/>
                  <a:pt x="116" y="307"/>
                </a:cubicBezTo>
                <a:cubicBezTo>
                  <a:pt x="164" y="279"/>
                  <a:pt x="164" y="279"/>
                  <a:pt x="164" y="279"/>
                </a:cubicBezTo>
                <a:cubicBezTo>
                  <a:pt x="164" y="334"/>
                  <a:pt x="164" y="334"/>
                  <a:pt x="164" y="334"/>
                </a:cubicBezTo>
                <a:moveTo>
                  <a:pt x="442" y="303"/>
                </a:moveTo>
                <a:cubicBezTo>
                  <a:pt x="442" y="249"/>
                  <a:pt x="442" y="249"/>
                  <a:pt x="442" y="249"/>
                </a:cubicBezTo>
                <a:cubicBezTo>
                  <a:pt x="490" y="276"/>
                  <a:pt x="490" y="276"/>
                  <a:pt x="490" y="276"/>
                </a:cubicBezTo>
                <a:cubicBezTo>
                  <a:pt x="442" y="303"/>
                  <a:pt x="442" y="303"/>
                  <a:pt x="442" y="303"/>
                </a:cubicBezTo>
                <a:moveTo>
                  <a:pt x="223" y="303"/>
                </a:moveTo>
                <a:cubicBezTo>
                  <a:pt x="223" y="249"/>
                  <a:pt x="223" y="249"/>
                  <a:pt x="223" y="249"/>
                </a:cubicBezTo>
                <a:cubicBezTo>
                  <a:pt x="272" y="276"/>
                  <a:pt x="272" y="276"/>
                  <a:pt x="272" y="276"/>
                </a:cubicBezTo>
                <a:cubicBezTo>
                  <a:pt x="223" y="303"/>
                  <a:pt x="223" y="303"/>
                  <a:pt x="223" y="303"/>
                </a:cubicBezTo>
                <a:moveTo>
                  <a:pt x="438" y="303"/>
                </a:moveTo>
                <a:cubicBezTo>
                  <a:pt x="389" y="276"/>
                  <a:pt x="389" y="276"/>
                  <a:pt x="389" y="276"/>
                </a:cubicBezTo>
                <a:cubicBezTo>
                  <a:pt x="433" y="252"/>
                  <a:pt x="433" y="252"/>
                  <a:pt x="433" y="252"/>
                </a:cubicBezTo>
                <a:cubicBezTo>
                  <a:pt x="438" y="249"/>
                  <a:pt x="438" y="249"/>
                  <a:pt x="438" y="249"/>
                </a:cubicBezTo>
                <a:cubicBezTo>
                  <a:pt x="438" y="303"/>
                  <a:pt x="438" y="303"/>
                  <a:pt x="438" y="303"/>
                </a:cubicBezTo>
                <a:moveTo>
                  <a:pt x="114" y="303"/>
                </a:moveTo>
                <a:cubicBezTo>
                  <a:pt x="114" y="249"/>
                  <a:pt x="114" y="249"/>
                  <a:pt x="114" y="249"/>
                </a:cubicBezTo>
                <a:cubicBezTo>
                  <a:pt x="162" y="276"/>
                  <a:pt x="162" y="276"/>
                  <a:pt x="162" y="276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14" y="303"/>
                  <a:pt x="114" y="303"/>
                  <a:pt x="114" y="303"/>
                </a:cubicBezTo>
                <a:moveTo>
                  <a:pt x="547" y="303"/>
                </a:moveTo>
                <a:cubicBezTo>
                  <a:pt x="499" y="277"/>
                  <a:pt x="499" y="277"/>
                  <a:pt x="499" y="277"/>
                </a:cubicBezTo>
                <a:cubicBezTo>
                  <a:pt x="499" y="276"/>
                  <a:pt x="499" y="276"/>
                  <a:pt x="499" y="276"/>
                </a:cubicBezTo>
                <a:cubicBezTo>
                  <a:pt x="547" y="249"/>
                  <a:pt x="547" y="249"/>
                  <a:pt x="547" y="249"/>
                </a:cubicBezTo>
                <a:cubicBezTo>
                  <a:pt x="547" y="303"/>
                  <a:pt x="547" y="303"/>
                  <a:pt x="547" y="303"/>
                </a:cubicBezTo>
                <a:moveTo>
                  <a:pt x="766" y="303"/>
                </a:moveTo>
                <a:cubicBezTo>
                  <a:pt x="717" y="276"/>
                  <a:pt x="717" y="276"/>
                  <a:pt x="717" y="276"/>
                </a:cubicBezTo>
                <a:cubicBezTo>
                  <a:pt x="766" y="249"/>
                  <a:pt x="766" y="249"/>
                  <a:pt x="766" y="249"/>
                </a:cubicBezTo>
                <a:cubicBezTo>
                  <a:pt x="766" y="303"/>
                  <a:pt x="766" y="303"/>
                  <a:pt x="766" y="303"/>
                </a:cubicBezTo>
                <a:moveTo>
                  <a:pt x="4" y="303"/>
                </a:moveTo>
                <a:cubicBezTo>
                  <a:pt x="4" y="249"/>
                  <a:pt x="4" y="249"/>
                  <a:pt x="4" y="249"/>
                </a:cubicBezTo>
                <a:cubicBezTo>
                  <a:pt x="52" y="276"/>
                  <a:pt x="52" y="276"/>
                  <a:pt x="52" y="276"/>
                </a:cubicBezTo>
                <a:cubicBezTo>
                  <a:pt x="4" y="303"/>
                  <a:pt x="4" y="303"/>
                  <a:pt x="4" y="303"/>
                </a:cubicBezTo>
                <a:moveTo>
                  <a:pt x="661" y="303"/>
                </a:moveTo>
                <a:cubicBezTo>
                  <a:pt x="661" y="249"/>
                  <a:pt x="661" y="249"/>
                  <a:pt x="661" y="249"/>
                </a:cubicBezTo>
                <a:cubicBezTo>
                  <a:pt x="705" y="274"/>
                  <a:pt x="705" y="274"/>
                  <a:pt x="705" y="274"/>
                </a:cubicBezTo>
                <a:cubicBezTo>
                  <a:pt x="709" y="276"/>
                  <a:pt x="709" y="276"/>
                  <a:pt x="709" y="276"/>
                </a:cubicBezTo>
                <a:cubicBezTo>
                  <a:pt x="661" y="303"/>
                  <a:pt x="661" y="303"/>
                  <a:pt x="661" y="303"/>
                </a:cubicBezTo>
                <a:moveTo>
                  <a:pt x="551" y="303"/>
                </a:moveTo>
                <a:cubicBezTo>
                  <a:pt x="551" y="249"/>
                  <a:pt x="551" y="249"/>
                  <a:pt x="551" y="249"/>
                </a:cubicBezTo>
                <a:cubicBezTo>
                  <a:pt x="556" y="252"/>
                  <a:pt x="556" y="252"/>
                  <a:pt x="556" y="252"/>
                </a:cubicBezTo>
                <a:cubicBezTo>
                  <a:pt x="600" y="276"/>
                  <a:pt x="600" y="276"/>
                  <a:pt x="600" y="276"/>
                </a:cubicBezTo>
                <a:cubicBezTo>
                  <a:pt x="551" y="303"/>
                  <a:pt x="551" y="303"/>
                  <a:pt x="551" y="303"/>
                </a:cubicBezTo>
                <a:moveTo>
                  <a:pt x="328" y="303"/>
                </a:moveTo>
                <a:cubicBezTo>
                  <a:pt x="280" y="276"/>
                  <a:pt x="280" y="276"/>
                  <a:pt x="280" y="276"/>
                </a:cubicBezTo>
                <a:cubicBezTo>
                  <a:pt x="328" y="249"/>
                  <a:pt x="328" y="249"/>
                  <a:pt x="328" y="249"/>
                </a:cubicBezTo>
                <a:cubicBezTo>
                  <a:pt x="328" y="303"/>
                  <a:pt x="328" y="303"/>
                  <a:pt x="328" y="303"/>
                </a:cubicBezTo>
                <a:moveTo>
                  <a:pt x="332" y="303"/>
                </a:moveTo>
                <a:cubicBezTo>
                  <a:pt x="332" y="249"/>
                  <a:pt x="332" y="249"/>
                  <a:pt x="332" y="249"/>
                </a:cubicBezTo>
                <a:cubicBezTo>
                  <a:pt x="381" y="276"/>
                  <a:pt x="381" y="276"/>
                  <a:pt x="381" y="276"/>
                </a:cubicBezTo>
                <a:cubicBezTo>
                  <a:pt x="372" y="281"/>
                  <a:pt x="372" y="281"/>
                  <a:pt x="372" y="281"/>
                </a:cubicBezTo>
                <a:cubicBezTo>
                  <a:pt x="332" y="303"/>
                  <a:pt x="332" y="303"/>
                  <a:pt x="332" y="303"/>
                </a:cubicBezTo>
                <a:moveTo>
                  <a:pt x="657" y="303"/>
                </a:moveTo>
                <a:cubicBezTo>
                  <a:pt x="608" y="276"/>
                  <a:pt x="608" y="276"/>
                  <a:pt x="608" y="276"/>
                </a:cubicBezTo>
                <a:cubicBezTo>
                  <a:pt x="657" y="249"/>
                  <a:pt x="657" y="249"/>
                  <a:pt x="657" y="249"/>
                </a:cubicBezTo>
                <a:cubicBezTo>
                  <a:pt x="657" y="303"/>
                  <a:pt x="657" y="303"/>
                  <a:pt x="657" y="303"/>
                </a:cubicBezTo>
                <a:moveTo>
                  <a:pt x="770" y="303"/>
                </a:moveTo>
                <a:cubicBezTo>
                  <a:pt x="770" y="249"/>
                  <a:pt x="770" y="249"/>
                  <a:pt x="770" y="249"/>
                </a:cubicBezTo>
                <a:cubicBezTo>
                  <a:pt x="818" y="276"/>
                  <a:pt x="818" y="276"/>
                  <a:pt x="818" y="276"/>
                </a:cubicBezTo>
                <a:cubicBezTo>
                  <a:pt x="770" y="303"/>
                  <a:pt x="770" y="303"/>
                  <a:pt x="770" y="303"/>
                </a:cubicBezTo>
                <a:moveTo>
                  <a:pt x="110" y="303"/>
                </a:moveTo>
                <a:cubicBezTo>
                  <a:pt x="61" y="276"/>
                  <a:pt x="61" y="276"/>
                  <a:pt x="61" y="276"/>
                </a:cubicBezTo>
                <a:cubicBezTo>
                  <a:pt x="78" y="267"/>
                  <a:pt x="78" y="267"/>
                  <a:pt x="78" y="267"/>
                </a:cubicBezTo>
                <a:cubicBezTo>
                  <a:pt x="110" y="249"/>
                  <a:pt x="110" y="249"/>
                  <a:pt x="110" y="249"/>
                </a:cubicBezTo>
                <a:cubicBezTo>
                  <a:pt x="110" y="303"/>
                  <a:pt x="110" y="303"/>
                  <a:pt x="110" y="303"/>
                </a:cubicBezTo>
                <a:moveTo>
                  <a:pt x="876" y="304"/>
                </a:moveTo>
                <a:cubicBezTo>
                  <a:pt x="827" y="276"/>
                  <a:pt x="827" y="276"/>
                  <a:pt x="827" y="276"/>
                </a:cubicBezTo>
                <a:cubicBezTo>
                  <a:pt x="875" y="250"/>
                  <a:pt x="875" y="250"/>
                  <a:pt x="875" y="250"/>
                </a:cubicBezTo>
                <a:cubicBezTo>
                  <a:pt x="876" y="249"/>
                  <a:pt x="876" y="249"/>
                  <a:pt x="876" y="249"/>
                </a:cubicBezTo>
                <a:cubicBezTo>
                  <a:pt x="876" y="304"/>
                  <a:pt x="876" y="304"/>
                  <a:pt x="876" y="304"/>
                </a:cubicBezTo>
                <a:moveTo>
                  <a:pt x="219" y="303"/>
                </a:moveTo>
                <a:cubicBezTo>
                  <a:pt x="170" y="276"/>
                  <a:pt x="170" y="276"/>
                  <a:pt x="170" y="276"/>
                </a:cubicBezTo>
                <a:cubicBezTo>
                  <a:pt x="219" y="249"/>
                  <a:pt x="219" y="249"/>
                  <a:pt x="219" y="249"/>
                </a:cubicBezTo>
                <a:cubicBezTo>
                  <a:pt x="219" y="303"/>
                  <a:pt x="219" y="303"/>
                  <a:pt x="219" y="303"/>
                </a:cubicBezTo>
                <a:moveTo>
                  <a:pt x="387" y="273"/>
                </a:moveTo>
                <a:cubicBezTo>
                  <a:pt x="387" y="219"/>
                  <a:pt x="387" y="219"/>
                  <a:pt x="387" y="219"/>
                </a:cubicBezTo>
                <a:cubicBezTo>
                  <a:pt x="435" y="246"/>
                  <a:pt x="435" y="246"/>
                  <a:pt x="435" y="246"/>
                </a:cubicBezTo>
                <a:cubicBezTo>
                  <a:pt x="388" y="272"/>
                  <a:pt x="388" y="272"/>
                  <a:pt x="388" y="272"/>
                </a:cubicBezTo>
                <a:cubicBezTo>
                  <a:pt x="387" y="273"/>
                  <a:pt x="387" y="273"/>
                  <a:pt x="387" y="273"/>
                </a:cubicBezTo>
                <a:moveTo>
                  <a:pt x="168" y="273"/>
                </a:moveTo>
                <a:cubicBezTo>
                  <a:pt x="168" y="219"/>
                  <a:pt x="168" y="219"/>
                  <a:pt x="168" y="219"/>
                </a:cubicBezTo>
                <a:cubicBezTo>
                  <a:pt x="217" y="246"/>
                  <a:pt x="217" y="246"/>
                  <a:pt x="217" y="246"/>
                </a:cubicBezTo>
                <a:cubicBezTo>
                  <a:pt x="168" y="273"/>
                  <a:pt x="168" y="273"/>
                  <a:pt x="168" y="273"/>
                </a:cubicBezTo>
                <a:moveTo>
                  <a:pt x="492" y="273"/>
                </a:moveTo>
                <a:cubicBezTo>
                  <a:pt x="444" y="246"/>
                  <a:pt x="444" y="246"/>
                  <a:pt x="444" y="246"/>
                </a:cubicBezTo>
                <a:cubicBezTo>
                  <a:pt x="492" y="219"/>
                  <a:pt x="492" y="219"/>
                  <a:pt x="492" y="219"/>
                </a:cubicBezTo>
                <a:cubicBezTo>
                  <a:pt x="492" y="273"/>
                  <a:pt x="492" y="273"/>
                  <a:pt x="492" y="273"/>
                </a:cubicBezTo>
                <a:moveTo>
                  <a:pt x="825" y="273"/>
                </a:moveTo>
                <a:cubicBezTo>
                  <a:pt x="825" y="219"/>
                  <a:pt x="825" y="219"/>
                  <a:pt x="825" y="219"/>
                </a:cubicBezTo>
                <a:cubicBezTo>
                  <a:pt x="873" y="246"/>
                  <a:pt x="873" y="246"/>
                  <a:pt x="873" y="246"/>
                </a:cubicBezTo>
                <a:cubicBezTo>
                  <a:pt x="825" y="273"/>
                  <a:pt x="825" y="273"/>
                  <a:pt x="825" y="273"/>
                </a:cubicBezTo>
                <a:moveTo>
                  <a:pt x="59" y="273"/>
                </a:moveTo>
                <a:cubicBezTo>
                  <a:pt x="59" y="219"/>
                  <a:pt x="59" y="219"/>
                  <a:pt x="59" y="219"/>
                </a:cubicBezTo>
                <a:cubicBezTo>
                  <a:pt x="107" y="246"/>
                  <a:pt x="107" y="246"/>
                  <a:pt x="107" y="246"/>
                </a:cubicBezTo>
                <a:cubicBezTo>
                  <a:pt x="59" y="273"/>
                  <a:pt x="59" y="273"/>
                  <a:pt x="59" y="273"/>
                </a:cubicBezTo>
                <a:moveTo>
                  <a:pt x="602" y="273"/>
                </a:moveTo>
                <a:cubicBezTo>
                  <a:pt x="553" y="246"/>
                  <a:pt x="553" y="246"/>
                  <a:pt x="553" y="246"/>
                </a:cubicBezTo>
                <a:cubicBezTo>
                  <a:pt x="602" y="219"/>
                  <a:pt x="602" y="219"/>
                  <a:pt x="602" y="219"/>
                </a:cubicBezTo>
                <a:cubicBezTo>
                  <a:pt x="602" y="273"/>
                  <a:pt x="602" y="273"/>
                  <a:pt x="602" y="273"/>
                </a:cubicBezTo>
                <a:moveTo>
                  <a:pt x="715" y="273"/>
                </a:moveTo>
                <a:cubicBezTo>
                  <a:pt x="715" y="219"/>
                  <a:pt x="715" y="219"/>
                  <a:pt x="715" y="219"/>
                </a:cubicBezTo>
                <a:cubicBezTo>
                  <a:pt x="764" y="246"/>
                  <a:pt x="764" y="246"/>
                  <a:pt x="764" y="246"/>
                </a:cubicBezTo>
                <a:cubicBezTo>
                  <a:pt x="715" y="273"/>
                  <a:pt x="715" y="273"/>
                  <a:pt x="715" y="273"/>
                </a:cubicBezTo>
                <a:moveTo>
                  <a:pt x="606" y="273"/>
                </a:moveTo>
                <a:cubicBezTo>
                  <a:pt x="606" y="219"/>
                  <a:pt x="606" y="219"/>
                  <a:pt x="606" y="219"/>
                </a:cubicBezTo>
                <a:cubicBezTo>
                  <a:pt x="654" y="246"/>
                  <a:pt x="654" y="246"/>
                  <a:pt x="654" y="246"/>
                </a:cubicBezTo>
                <a:cubicBezTo>
                  <a:pt x="606" y="273"/>
                  <a:pt x="606" y="273"/>
                  <a:pt x="606" y="273"/>
                </a:cubicBezTo>
                <a:moveTo>
                  <a:pt x="273" y="273"/>
                </a:moveTo>
                <a:cubicBezTo>
                  <a:pt x="225" y="246"/>
                  <a:pt x="225" y="246"/>
                  <a:pt x="225" y="246"/>
                </a:cubicBezTo>
                <a:cubicBezTo>
                  <a:pt x="273" y="219"/>
                  <a:pt x="273" y="219"/>
                  <a:pt x="273" y="219"/>
                </a:cubicBezTo>
                <a:cubicBezTo>
                  <a:pt x="273" y="273"/>
                  <a:pt x="273" y="273"/>
                  <a:pt x="273" y="273"/>
                </a:cubicBezTo>
                <a:moveTo>
                  <a:pt x="496" y="273"/>
                </a:moveTo>
                <a:cubicBezTo>
                  <a:pt x="496" y="219"/>
                  <a:pt x="496" y="219"/>
                  <a:pt x="496" y="219"/>
                </a:cubicBezTo>
                <a:cubicBezTo>
                  <a:pt x="545" y="246"/>
                  <a:pt x="545" y="246"/>
                  <a:pt x="545" y="246"/>
                </a:cubicBezTo>
                <a:cubicBezTo>
                  <a:pt x="496" y="273"/>
                  <a:pt x="496" y="273"/>
                  <a:pt x="496" y="273"/>
                </a:cubicBezTo>
                <a:moveTo>
                  <a:pt x="383" y="273"/>
                </a:moveTo>
                <a:cubicBezTo>
                  <a:pt x="334" y="246"/>
                  <a:pt x="334" y="246"/>
                  <a:pt x="334" y="246"/>
                </a:cubicBezTo>
                <a:cubicBezTo>
                  <a:pt x="383" y="219"/>
                  <a:pt x="383" y="219"/>
                  <a:pt x="383" y="219"/>
                </a:cubicBezTo>
                <a:cubicBezTo>
                  <a:pt x="383" y="273"/>
                  <a:pt x="383" y="273"/>
                  <a:pt x="383" y="273"/>
                </a:cubicBezTo>
                <a:moveTo>
                  <a:pt x="277" y="273"/>
                </a:moveTo>
                <a:cubicBezTo>
                  <a:pt x="277" y="219"/>
                  <a:pt x="277" y="219"/>
                  <a:pt x="277" y="219"/>
                </a:cubicBezTo>
                <a:cubicBezTo>
                  <a:pt x="326" y="246"/>
                  <a:pt x="326" y="246"/>
                  <a:pt x="326" y="246"/>
                </a:cubicBezTo>
                <a:cubicBezTo>
                  <a:pt x="277" y="273"/>
                  <a:pt x="277" y="273"/>
                  <a:pt x="277" y="273"/>
                </a:cubicBezTo>
                <a:moveTo>
                  <a:pt x="711" y="273"/>
                </a:moveTo>
                <a:cubicBezTo>
                  <a:pt x="662" y="246"/>
                  <a:pt x="662" y="246"/>
                  <a:pt x="662" y="246"/>
                </a:cubicBezTo>
                <a:cubicBezTo>
                  <a:pt x="711" y="219"/>
                  <a:pt x="711" y="219"/>
                  <a:pt x="711" y="219"/>
                </a:cubicBezTo>
                <a:cubicBezTo>
                  <a:pt x="711" y="273"/>
                  <a:pt x="711" y="273"/>
                  <a:pt x="711" y="273"/>
                </a:cubicBezTo>
                <a:moveTo>
                  <a:pt x="55" y="273"/>
                </a:moveTo>
                <a:cubicBezTo>
                  <a:pt x="6" y="246"/>
                  <a:pt x="6" y="246"/>
                  <a:pt x="6" y="246"/>
                </a:cubicBezTo>
                <a:cubicBezTo>
                  <a:pt x="55" y="219"/>
                  <a:pt x="55" y="219"/>
                  <a:pt x="55" y="219"/>
                </a:cubicBezTo>
                <a:cubicBezTo>
                  <a:pt x="55" y="273"/>
                  <a:pt x="55" y="273"/>
                  <a:pt x="55" y="273"/>
                </a:cubicBezTo>
                <a:moveTo>
                  <a:pt x="821" y="273"/>
                </a:moveTo>
                <a:cubicBezTo>
                  <a:pt x="772" y="246"/>
                  <a:pt x="772" y="246"/>
                  <a:pt x="772" y="246"/>
                </a:cubicBezTo>
                <a:cubicBezTo>
                  <a:pt x="821" y="219"/>
                  <a:pt x="821" y="219"/>
                  <a:pt x="821" y="219"/>
                </a:cubicBezTo>
                <a:cubicBezTo>
                  <a:pt x="821" y="273"/>
                  <a:pt x="821" y="273"/>
                  <a:pt x="821" y="273"/>
                </a:cubicBezTo>
                <a:moveTo>
                  <a:pt x="164" y="273"/>
                </a:moveTo>
                <a:cubicBezTo>
                  <a:pt x="116" y="246"/>
                  <a:pt x="116" y="246"/>
                  <a:pt x="116" y="246"/>
                </a:cubicBezTo>
                <a:cubicBezTo>
                  <a:pt x="164" y="219"/>
                  <a:pt x="164" y="219"/>
                  <a:pt x="164" y="219"/>
                </a:cubicBezTo>
                <a:cubicBezTo>
                  <a:pt x="164" y="273"/>
                  <a:pt x="164" y="273"/>
                  <a:pt x="164" y="273"/>
                </a:cubicBezTo>
                <a:moveTo>
                  <a:pt x="442" y="242"/>
                </a:moveTo>
                <a:cubicBezTo>
                  <a:pt x="442" y="189"/>
                  <a:pt x="442" y="189"/>
                  <a:pt x="442" y="189"/>
                </a:cubicBezTo>
                <a:cubicBezTo>
                  <a:pt x="490" y="215"/>
                  <a:pt x="490" y="215"/>
                  <a:pt x="490" y="215"/>
                </a:cubicBezTo>
                <a:cubicBezTo>
                  <a:pt x="442" y="242"/>
                  <a:pt x="442" y="242"/>
                  <a:pt x="442" y="242"/>
                </a:cubicBezTo>
                <a:moveTo>
                  <a:pt x="223" y="242"/>
                </a:moveTo>
                <a:cubicBezTo>
                  <a:pt x="223" y="189"/>
                  <a:pt x="223" y="189"/>
                  <a:pt x="223" y="189"/>
                </a:cubicBezTo>
                <a:cubicBezTo>
                  <a:pt x="272" y="215"/>
                  <a:pt x="272" y="215"/>
                  <a:pt x="272" y="215"/>
                </a:cubicBezTo>
                <a:cubicBezTo>
                  <a:pt x="223" y="242"/>
                  <a:pt x="223" y="242"/>
                  <a:pt x="223" y="242"/>
                </a:cubicBezTo>
                <a:moveTo>
                  <a:pt x="438" y="242"/>
                </a:moveTo>
                <a:cubicBezTo>
                  <a:pt x="435" y="241"/>
                  <a:pt x="435" y="241"/>
                  <a:pt x="435" y="241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438" y="189"/>
                  <a:pt x="438" y="189"/>
                  <a:pt x="438" y="189"/>
                </a:cubicBezTo>
                <a:cubicBezTo>
                  <a:pt x="438" y="242"/>
                  <a:pt x="438" y="242"/>
                  <a:pt x="438" y="242"/>
                </a:cubicBezTo>
                <a:moveTo>
                  <a:pt x="332" y="243"/>
                </a:moveTo>
                <a:cubicBezTo>
                  <a:pt x="332" y="189"/>
                  <a:pt x="332" y="189"/>
                  <a:pt x="332" y="189"/>
                </a:cubicBezTo>
                <a:cubicBezTo>
                  <a:pt x="381" y="216"/>
                  <a:pt x="381" y="216"/>
                  <a:pt x="381" y="216"/>
                </a:cubicBezTo>
                <a:cubicBezTo>
                  <a:pt x="332" y="243"/>
                  <a:pt x="332" y="243"/>
                  <a:pt x="332" y="243"/>
                </a:cubicBezTo>
                <a:moveTo>
                  <a:pt x="114" y="242"/>
                </a:moveTo>
                <a:cubicBezTo>
                  <a:pt x="114" y="188"/>
                  <a:pt x="114" y="188"/>
                  <a:pt x="114" y="188"/>
                </a:cubicBezTo>
                <a:cubicBezTo>
                  <a:pt x="162" y="215"/>
                  <a:pt x="162" y="215"/>
                  <a:pt x="162" y="215"/>
                </a:cubicBezTo>
                <a:cubicBezTo>
                  <a:pt x="114" y="242"/>
                  <a:pt x="114" y="242"/>
                  <a:pt x="114" y="242"/>
                </a:cubicBezTo>
                <a:moveTo>
                  <a:pt x="547" y="242"/>
                </a:moveTo>
                <a:cubicBezTo>
                  <a:pt x="499" y="216"/>
                  <a:pt x="499" y="216"/>
                  <a:pt x="499" y="216"/>
                </a:cubicBezTo>
                <a:cubicBezTo>
                  <a:pt x="499" y="215"/>
                  <a:pt x="499" y="215"/>
                  <a:pt x="499" y="215"/>
                </a:cubicBezTo>
                <a:cubicBezTo>
                  <a:pt x="547" y="188"/>
                  <a:pt x="547" y="188"/>
                  <a:pt x="547" y="188"/>
                </a:cubicBezTo>
                <a:cubicBezTo>
                  <a:pt x="547" y="242"/>
                  <a:pt x="547" y="242"/>
                  <a:pt x="547" y="242"/>
                </a:cubicBezTo>
                <a:moveTo>
                  <a:pt x="766" y="242"/>
                </a:moveTo>
                <a:cubicBezTo>
                  <a:pt x="717" y="215"/>
                  <a:pt x="717" y="215"/>
                  <a:pt x="717" y="215"/>
                </a:cubicBezTo>
                <a:cubicBezTo>
                  <a:pt x="766" y="188"/>
                  <a:pt x="766" y="188"/>
                  <a:pt x="766" y="188"/>
                </a:cubicBezTo>
                <a:cubicBezTo>
                  <a:pt x="766" y="242"/>
                  <a:pt x="766" y="242"/>
                  <a:pt x="766" y="242"/>
                </a:cubicBezTo>
                <a:moveTo>
                  <a:pt x="657" y="243"/>
                </a:moveTo>
                <a:cubicBezTo>
                  <a:pt x="608" y="216"/>
                  <a:pt x="608" y="216"/>
                  <a:pt x="608" y="216"/>
                </a:cubicBezTo>
                <a:cubicBezTo>
                  <a:pt x="657" y="188"/>
                  <a:pt x="657" y="188"/>
                  <a:pt x="657" y="188"/>
                </a:cubicBezTo>
                <a:cubicBezTo>
                  <a:pt x="657" y="243"/>
                  <a:pt x="657" y="243"/>
                  <a:pt x="657" y="243"/>
                </a:cubicBezTo>
                <a:moveTo>
                  <a:pt x="661" y="242"/>
                </a:moveTo>
                <a:cubicBezTo>
                  <a:pt x="661" y="188"/>
                  <a:pt x="661" y="188"/>
                  <a:pt x="661" y="188"/>
                </a:cubicBezTo>
                <a:cubicBezTo>
                  <a:pt x="709" y="215"/>
                  <a:pt x="709" y="215"/>
                  <a:pt x="709" y="215"/>
                </a:cubicBezTo>
                <a:cubicBezTo>
                  <a:pt x="661" y="242"/>
                  <a:pt x="661" y="242"/>
                  <a:pt x="661" y="242"/>
                </a:cubicBezTo>
                <a:moveTo>
                  <a:pt x="551" y="242"/>
                </a:moveTo>
                <a:cubicBezTo>
                  <a:pt x="551" y="188"/>
                  <a:pt x="551" y="188"/>
                  <a:pt x="551" y="188"/>
                </a:cubicBezTo>
                <a:cubicBezTo>
                  <a:pt x="600" y="215"/>
                  <a:pt x="600" y="215"/>
                  <a:pt x="600" y="215"/>
                </a:cubicBezTo>
                <a:cubicBezTo>
                  <a:pt x="554" y="241"/>
                  <a:pt x="554" y="241"/>
                  <a:pt x="554" y="241"/>
                </a:cubicBezTo>
                <a:cubicBezTo>
                  <a:pt x="551" y="242"/>
                  <a:pt x="551" y="242"/>
                  <a:pt x="551" y="242"/>
                </a:cubicBezTo>
                <a:moveTo>
                  <a:pt x="328" y="242"/>
                </a:moveTo>
                <a:cubicBezTo>
                  <a:pt x="280" y="215"/>
                  <a:pt x="280" y="215"/>
                  <a:pt x="280" y="215"/>
                </a:cubicBezTo>
                <a:cubicBezTo>
                  <a:pt x="328" y="188"/>
                  <a:pt x="328" y="188"/>
                  <a:pt x="328" y="188"/>
                </a:cubicBezTo>
                <a:cubicBezTo>
                  <a:pt x="328" y="242"/>
                  <a:pt x="328" y="242"/>
                  <a:pt x="328" y="242"/>
                </a:cubicBezTo>
                <a:moveTo>
                  <a:pt x="770" y="243"/>
                </a:moveTo>
                <a:cubicBezTo>
                  <a:pt x="770" y="188"/>
                  <a:pt x="770" y="188"/>
                  <a:pt x="770" y="188"/>
                </a:cubicBezTo>
                <a:cubicBezTo>
                  <a:pt x="819" y="215"/>
                  <a:pt x="819" y="215"/>
                  <a:pt x="819" y="215"/>
                </a:cubicBezTo>
                <a:cubicBezTo>
                  <a:pt x="770" y="243"/>
                  <a:pt x="770" y="243"/>
                  <a:pt x="770" y="243"/>
                </a:cubicBezTo>
                <a:moveTo>
                  <a:pt x="110" y="242"/>
                </a:moveTo>
                <a:cubicBezTo>
                  <a:pt x="61" y="215"/>
                  <a:pt x="61" y="215"/>
                  <a:pt x="61" y="215"/>
                </a:cubicBezTo>
                <a:cubicBezTo>
                  <a:pt x="110" y="188"/>
                  <a:pt x="110" y="188"/>
                  <a:pt x="110" y="188"/>
                </a:cubicBezTo>
                <a:cubicBezTo>
                  <a:pt x="110" y="242"/>
                  <a:pt x="110" y="242"/>
                  <a:pt x="110" y="242"/>
                </a:cubicBezTo>
                <a:moveTo>
                  <a:pt x="219" y="243"/>
                </a:moveTo>
                <a:cubicBezTo>
                  <a:pt x="170" y="215"/>
                  <a:pt x="170" y="215"/>
                  <a:pt x="170" y="215"/>
                </a:cubicBezTo>
                <a:cubicBezTo>
                  <a:pt x="219" y="188"/>
                  <a:pt x="219" y="188"/>
                  <a:pt x="219" y="188"/>
                </a:cubicBezTo>
                <a:cubicBezTo>
                  <a:pt x="219" y="243"/>
                  <a:pt x="219" y="243"/>
                  <a:pt x="219" y="243"/>
                </a:cubicBezTo>
                <a:moveTo>
                  <a:pt x="387" y="212"/>
                </a:moveTo>
                <a:cubicBezTo>
                  <a:pt x="387" y="158"/>
                  <a:pt x="387" y="158"/>
                  <a:pt x="387" y="158"/>
                </a:cubicBezTo>
                <a:cubicBezTo>
                  <a:pt x="436" y="185"/>
                  <a:pt x="436" y="185"/>
                  <a:pt x="436" y="185"/>
                </a:cubicBezTo>
                <a:cubicBezTo>
                  <a:pt x="387" y="212"/>
                  <a:pt x="387" y="212"/>
                  <a:pt x="387" y="212"/>
                </a:cubicBezTo>
                <a:moveTo>
                  <a:pt x="168" y="212"/>
                </a:moveTo>
                <a:cubicBezTo>
                  <a:pt x="168" y="158"/>
                  <a:pt x="168" y="158"/>
                  <a:pt x="168" y="158"/>
                </a:cubicBezTo>
                <a:cubicBezTo>
                  <a:pt x="217" y="185"/>
                  <a:pt x="217" y="185"/>
                  <a:pt x="217" y="185"/>
                </a:cubicBezTo>
                <a:cubicBezTo>
                  <a:pt x="168" y="212"/>
                  <a:pt x="168" y="212"/>
                  <a:pt x="168" y="212"/>
                </a:cubicBezTo>
                <a:moveTo>
                  <a:pt x="492" y="212"/>
                </a:moveTo>
                <a:cubicBezTo>
                  <a:pt x="444" y="185"/>
                  <a:pt x="444" y="185"/>
                  <a:pt x="444" y="185"/>
                </a:cubicBezTo>
                <a:cubicBezTo>
                  <a:pt x="474" y="168"/>
                  <a:pt x="474" y="168"/>
                  <a:pt x="474" y="168"/>
                </a:cubicBezTo>
                <a:cubicBezTo>
                  <a:pt x="492" y="158"/>
                  <a:pt x="492" y="158"/>
                  <a:pt x="492" y="158"/>
                </a:cubicBezTo>
                <a:cubicBezTo>
                  <a:pt x="492" y="212"/>
                  <a:pt x="492" y="212"/>
                  <a:pt x="492" y="212"/>
                </a:cubicBezTo>
                <a:moveTo>
                  <a:pt x="277" y="212"/>
                </a:moveTo>
                <a:cubicBezTo>
                  <a:pt x="277" y="158"/>
                  <a:pt x="277" y="158"/>
                  <a:pt x="277" y="158"/>
                </a:cubicBezTo>
                <a:cubicBezTo>
                  <a:pt x="326" y="185"/>
                  <a:pt x="326" y="185"/>
                  <a:pt x="326" y="185"/>
                </a:cubicBezTo>
                <a:cubicBezTo>
                  <a:pt x="277" y="212"/>
                  <a:pt x="277" y="212"/>
                  <a:pt x="277" y="212"/>
                </a:cubicBezTo>
                <a:moveTo>
                  <a:pt x="602" y="212"/>
                </a:moveTo>
                <a:cubicBezTo>
                  <a:pt x="553" y="185"/>
                  <a:pt x="553" y="185"/>
                  <a:pt x="553" y="185"/>
                </a:cubicBezTo>
                <a:cubicBezTo>
                  <a:pt x="602" y="158"/>
                  <a:pt x="602" y="158"/>
                  <a:pt x="602" y="158"/>
                </a:cubicBezTo>
                <a:cubicBezTo>
                  <a:pt x="602" y="212"/>
                  <a:pt x="602" y="212"/>
                  <a:pt x="602" y="212"/>
                </a:cubicBezTo>
                <a:moveTo>
                  <a:pt x="715" y="212"/>
                </a:moveTo>
                <a:cubicBezTo>
                  <a:pt x="715" y="158"/>
                  <a:pt x="715" y="158"/>
                  <a:pt x="715" y="158"/>
                </a:cubicBezTo>
                <a:cubicBezTo>
                  <a:pt x="764" y="185"/>
                  <a:pt x="764" y="185"/>
                  <a:pt x="764" y="185"/>
                </a:cubicBezTo>
                <a:cubicBezTo>
                  <a:pt x="715" y="212"/>
                  <a:pt x="715" y="212"/>
                  <a:pt x="715" y="212"/>
                </a:cubicBezTo>
                <a:moveTo>
                  <a:pt x="606" y="212"/>
                </a:moveTo>
                <a:cubicBezTo>
                  <a:pt x="606" y="158"/>
                  <a:pt x="606" y="158"/>
                  <a:pt x="606" y="158"/>
                </a:cubicBezTo>
                <a:cubicBezTo>
                  <a:pt x="654" y="185"/>
                  <a:pt x="654" y="185"/>
                  <a:pt x="654" y="185"/>
                </a:cubicBezTo>
                <a:cubicBezTo>
                  <a:pt x="606" y="212"/>
                  <a:pt x="606" y="212"/>
                  <a:pt x="606" y="212"/>
                </a:cubicBezTo>
                <a:moveTo>
                  <a:pt x="711" y="212"/>
                </a:moveTo>
                <a:cubicBezTo>
                  <a:pt x="663" y="185"/>
                  <a:pt x="663" y="185"/>
                  <a:pt x="663" y="185"/>
                </a:cubicBezTo>
                <a:cubicBezTo>
                  <a:pt x="711" y="158"/>
                  <a:pt x="711" y="158"/>
                  <a:pt x="711" y="158"/>
                </a:cubicBezTo>
                <a:cubicBezTo>
                  <a:pt x="711" y="212"/>
                  <a:pt x="711" y="212"/>
                  <a:pt x="711" y="212"/>
                </a:cubicBezTo>
                <a:moveTo>
                  <a:pt x="273" y="212"/>
                </a:moveTo>
                <a:cubicBezTo>
                  <a:pt x="225" y="185"/>
                  <a:pt x="225" y="185"/>
                  <a:pt x="225" y="185"/>
                </a:cubicBezTo>
                <a:cubicBezTo>
                  <a:pt x="273" y="158"/>
                  <a:pt x="273" y="158"/>
                  <a:pt x="273" y="158"/>
                </a:cubicBezTo>
                <a:cubicBezTo>
                  <a:pt x="273" y="212"/>
                  <a:pt x="273" y="212"/>
                  <a:pt x="273" y="212"/>
                </a:cubicBezTo>
                <a:moveTo>
                  <a:pt x="496" y="212"/>
                </a:moveTo>
                <a:cubicBezTo>
                  <a:pt x="496" y="158"/>
                  <a:pt x="496" y="158"/>
                  <a:pt x="496" y="158"/>
                </a:cubicBezTo>
                <a:cubicBezTo>
                  <a:pt x="515" y="168"/>
                  <a:pt x="515" y="168"/>
                  <a:pt x="515" y="168"/>
                </a:cubicBezTo>
                <a:cubicBezTo>
                  <a:pt x="545" y="185"/>
                  <a:pt x="545" y="185"/>
                  <a:pt x="545" y="185"/>
                </a:cubicBezTo>
                <a:cubicBezTo>
                  <a:pt x="498" y="211"/>
                  <a:pt x="498" y="211"/>
                  <a:pt x="498" y="211"/>
                </a:cubicBezTo>
                <a:cubicBezTo>
                  <a:pt x="496" y="212"/>
                  <a:pt x="496" y="212"/>
                  <a:pt x="496" y="212"/>
                </a:cubicBezTo>
                <a:moveTo>
                  <a:pt x="383" y="212"/>
                </a:moveTo>
                <a:cubicBezTo>
                  <a:pt x="334" y="185"/>
                  <a:pt x="334" y="185"/>
                  <a:pt x="334" y="185"/>
                </a:cubicBezTo>
                <a:cubicBezTo>
                  <a:pt x="383" y="158"/>
                  <a:pt x="383" y="158"/>
                  <a:pt x="383" y="158"/>
                </a:cubicBezTo>
                <a:cubicBezTo>
                  <a:pt x="383" y="212"/>
                  <a:pt x="383" y="212"/>
                  <a:pt x="383" y="212"/>
                </a:cubicBezTo>
                <a:moveTo>
                  <a:pt x="164" y="212"/>
                </a:moveTo>
                <a:cubicBezTo>
                  <a:pt x="115" y="185"/>
                  <a:pt x="115" y="185"/>
                  <a:pt x="115" y="185"/>
                </a:cubicBezTo>
                <a:cubicBezTo>
                  <a:pt x="164" y="158"/>
                  <a:pt x="164" y="158"/>
                  <a:pt x="164" y="158"/>
                </a:cubicBezTo>
                <a:cubicBezTo>
                  <a:pt x="164" y="212"/>
                  <a:pt x="164" y="212"/>
                  <a:pt x="164" y="212"/>
                </a:cubicBezTo>
                <a:moveTo>
                  <a:pt x="223" y="181"/>
                </a:moveTo>
                <a:cubicBezTo>
                  <a:pt x="223" y="128"/>
                  <a:pt x="223" y="128"/>
                  <a:pt x="223" y="128"/>
                </a:cubicBezTo>
                <a:cubicBezTo>
                  <a:pt x="271" y="155"/>
                  <a:pt x="271" y="155"/>
                  <a:pt x="271" y="155"/>
                </a:cubicBezTo>
                <a:cubicBezTo>
                  <a:pt x="223" y="181"/>
                  <a:pt x="223" y="181"/>
                  <a:pt x="223" y="181"/>
                </a:cubicBezTo>
                <a:moveTo>
                  <a:pt x="442" y="182"/>
                </a:moveTo>
                <a:cubicBezTo>
                  <a:pt x="442" y="128"/>
                  <a:pt x="442" y="128"/>
                  <a:pt x="442" y="128"/>
                </a:cubicBezTo>
                <a:cubicBezTo>
                  <a:pt x="490" y="155"/>
                  <a:pt x="490" y="155"/>
                  <a:pt x="490" y="155"/>
                </a:cubicBezTo>
                <a:cubicBezTo>
                  <a:pt x="472" y="165"/>
                  <a:pt x="472" y="165"/>
                  <a:pt x="472" y="165"/>
                </a:cubicBezTo>
                <a:cubicBezTo>
                  <a:pt x="442" y="182"/>
                  <a:pt x="442" y="182"/>
                  <a:pt x="442" y="182"/>
                </a:cubicBezTo>
                <a:moveTo>
                  <a:pt x="438" y="181"/>
                </a:moveTo>
                <a:cubicBezTo>
                  <a:pt x="394" y="157"/>
                  <a:pt x="394" y="157"/>
                  <a:pt x="394" y="157"/>
                </a:cubicBezTo>
                <a:cubicBezTo>
                  <a:pt x="389" y="155"/>
                  <a:pt x="389" y="155"/>
                  <a:pt x="389" y="155"/>
                </a:cubicBezTo>
                <a:cubicBezTo>
                  <a:pt x="438" y="128"/>
                  <a:pt x="438" y="128"/>
                  <a:pt x="438" y="128"/>
                </a:cubicBezTo>
                <a:cubicBezTo>
                  <a:pt x="438" y="181"/>
                  <a:pt x="438" y="181"/>
                  <a:pt x="438" y="181"/>
                </a:cubicBezTo>
                <a:moveTo>
                  <a:pt x="332" y="182"/>
                </a:moveTo>
                <a:cubicBezTo>
                  <a:pt x="332" y="128"/>
                  <a:pt x="332" y="128"/>
                  <a:pt x="332" y="128"/>
                </a:cubicBezTo>
                <a:cubicBezTo>
                  <a:pt x="381" y="155"/>
                  <a:pt x="381" y="155"/>
                  <a:pt x="381" y="155"/>
                </a:cubicBezTo>
                <a:cubicBezTo>
                  <a:pt x="332" y="182"/>
                  <a:pt x="332" y="182"/>
                  <a:pt x="332" y="182"/>
                </a:cubicBezTo>
                <a:moveTo>
                  <a:pt x="547" y="182"/>
                </a:moveTo>
                <a:cubicBezTo>
                  <a:pt x="517" y="165"/>
                  <a:pt x="517" y="165"/>
                  <a:pt x="517" y="165"/>
                </a:cubicBezTo>
                <a:cubicBezTo>
                  <a:pt x="498" y="155"/>
                  <a:pt x="498" y="155"/>
                  <a:pt x="498" y="155"/>
                </a:cubicBezTo>
                <a:cubicBezTo>
                  <a:pt x="547" y="128"/>
                  <a:pt x="547" y="128"/>
                  <a:pt x="547" y="128"/>
                </a:cubicBezTo>
                <a:cubicBezTo>
                  <a:pt x="547" y="182"/>
                  <a:pt x="547" y="182"/>
                  <a:pt x="547" y="182"/>
                </a:cubicBezTo>
                <a:moveTo>
                  <a:pt x="657" y="182"/>
                </a:moveTo>
                <a:cubicBezTo>
                  <a:pt x="608" y="155"/>
                  <a:pt x="608" y="155"/>
                  <a:pt x="608" y="155"/>
                </a:cubicBezTo>
                <a:cubicBezTo>
                  <a:pt x="657" y="128"/>
                  <a:pt x="657" y="128"/>
                  <a:pt x="657" y="128"/>
                </a:cubicBezTo>
                <a:cubicBezTo>
                  <a:pt x="657" y="182"/>
                  <a:pt x="657" y="182"/>
                  <a:pt x="657" y="182"/>
                </a:cubicBezTo>
                <a:moveTo>
                  <a:pt x="661" y="182"/>
                </a:moveTo>
                <a:cubicBezTo>
                  <a:pt x="661" y="128"/>
                  <a:pt x="661" y="128"/>
                  <a:pt x="661" y="128"/>
                </a:cubicBezTo>
                <a:cubicBezTo>
                  <a:pt x="709" y="155"/>
                  <a:pt x="709" y="155"/>
                  <a:pt x="709" y="155"/>
                </a:cubicBezTo>
                <a:cubicBezTo>
                  <a:pt x="661" y="182"/>
                  <a:pt x="661" y="182"/>
                  <a:pt x="661" y="182"/>
                </a:cubicBezTo>
                <a:moveTo>
                  <a:pt x="551" y="182"/>
                </a:moveTo>
                <a:cubicBezTo>
                  <a:pt x="551" y="127"/>
                  <a:pt x="551" y="127"/>
                  <a:pt x="551" y="127"/>
                </a:cubicBezTo>
                <a:cubicBezTo>
                  <a:pt x="600" y="155"/>
                  <a:pt x="600" y="155"/>
                  <a:pt x="600" y="155"/>
                </a:cubicBezTo>
                <a:cubicBezTo>
                  <a:pt x="595" y="157"/>
                  <a:pt x="595" y="157"/>
                  <a:pt x="595" y="157"/>
                </a:cubicBezTo>
                <a:cubicBezTo>
                  <a:pt x="551" y="182"/>
                  <a:pt x="551" y="182"/>
                  <a:pt x="551" y="182"/>
                </a:cubicBezTo>
                <a:moveTo>
                  <a:pt x="328" y="182"/>
                </a:moveTo>
                <a:cubicBezTo>
                  <a:pt x="280" y="155"/>
                  <a:pt x="280" y="155"/>
                  <a:pt x="280" y="155"/>
                </a:cubicBezTo>
                <a:cubicBezTo>
                  <a:pt x="328" y="127"/>
                  <a:pt x="328" y="127"/>
                  <a:pt x="328" y="127"/>
                </a:cubicBezTo>
                <a:cubicBezTo>
                  <a:pt x="328" y="182"/>
                  <a:pt x="328" y="182"/>
                  <a:pt x="328" y="182"/>
                </a:cubicBezTo>
                <a:moveTo>
                  <a:pt x="219" y="182"/>
                </a:moveTo>
                <a:cubicBezTo>
                  <a:pt x="170" y="155"/>
                  <a:pt x="170" y="155"/>
                  <a:pt x="170" y="155"/>
                </a:cubicBezTo>
                <a:cubicBezTo>
                  <a:pt x="219" y="127"/>
                  <a:pt x="219" y="127"/>
                  <a:pt x="219" y="127"/>
                </a:cubicBezTo>
                <a:cubicBezTo>
                  <a:pt x="219" y="182"/>
                  <a:pt x="219" y="182"/>
                  <a:pt x="219" y="182"/>
                </a:cubicBezTo>
                <a:moveTo>
                  <a:pt x="387" y="151"/>
                </a:moveTo>
                <a:cubicBezTo>
                  <a:pt x="387" y="97"/>
                  <a:pt x="387" y="97"/>
                  <a:pt x="387" y="97"/>
                </a:cubicBezTo>
                <a:cubicBezTo>
                  <a:pt x="436" y="124"/>
                  <a:pt x="436" y="124"/>
                  <a:pt x="436" y="124"/>
                </a:cubicBezTo>
                <a:cubicBezTo>
                  <a:pt x="387" y="151"/>
                  <a:pt x="387" y="151"/>
                  <a:pt x="387" y="151"/>
                </a:cubicBezTo>
                <a:moveTo>
                  <a:pt x="492" y="151"/>
                </a:moveTo>
                <a:cubicBezTo>
                  <a:pt x="444" y="124"/>
                  <a:pt x="444" y="124"/>
                  <a:pt x="444" y="124"/>
                </a:cubicBezTo>
                <a:cubicBezTo>
                  <a:pt x="492" y="97"/>
                  <a:pt x="492" y="97"/>
                  <a:pt x="492" y="97"/>
                </a:cubicBezTo>
                <a:cubicBezTo>
                  <a:pt x="492" y="151"/>
                  <a:pt x="492" y="151"/>
                  <a:pt x="492" y="151"/>
                </a:cubicBezTo>
                <a:moveTo>
                  <a:pt x="277" y="151"/>
                </a:moveTo>
                <a:cubicBezTo>
                  <a:pt x="277" y="97"/>
                  <a:pt x="277" y="97"/>
                  <a:pt x="277" y="97"/>
                </a:cubicBezTo>
                <a:cubicBezTo>
                  <a:pt x="326" y="124"/>
                  <a:pt x="326" y="124"/>
                  <a:pt x="326" y="124"/>
                </a:cubicBezTo>
                <a:cubicBezTo>
                  <a:pt x="277" y="151"/>
                  <a:pt x="277" y="151"/>
                  <a:pt x="277" y="151"/>
                </a:cubicBezTo>
                <a:moveTo>
                  <a:pt x="602" y="151"/>
                </a:moveTo>
                <a:cubicBezTo>
                  <a:pt x="553" y="124"/>
                  <a:pt x="553" y="124"/>
                  <a:pt x="553" y="124"/>
                </a:cubicBezTo>
                <a:cubicBezTo>
                  <a:pt x="602" y="97"/>
                  <a:pt x="602" y="97"/>
                  <a:pt x="602" y="97"/>
                </a:cubicBezTo>
                <a:cubicBezTo>
                  <a:pt x="602" y="151"/>
                  <a:pt x="602" y="151"/>
                  <a:pt x="602" y="151"/>
                </a:cubicBezTo>
                <a:moveTo>
                  <a:pt x="606" y="151"/>
                </a:moveTo>
                <a:cubicBezTo>
                  <a:pt x="606" y="97"/>
                  <a:pt x="606" y="97"/>
                  <a:pt x="606" y="97"/>
                </a:cubicBezTo>
                <a:cubicBezTo>
                  <a:pt x="654" y="124"/>
                  <a:pt x="654" y="124"/>
                  <a:pt x="654" y="124"/>
                </a:cubicBezTo>
                <a:cubicBezTo>
                  <a:pt x="606" y="151"/>
                  <a:pt x="606" y="151"/>
                  <a:pt x="606" y="151"/>
                </a:cubicBezTo>
                <a:moveTo>
                  <a:pt x="273" y="151"/>
                </a:moveTo>
                <a:cubicBezTo>
                  <a:pt x="225" y="124"/>
                  <a:pt x="225" y="124"/>
                  <a:pt x="225" y="124"/>
                </a:cubicBezTo>
                <a:cubicBezTo>
                  <a:pt x="273" y="97"/>
                  <a:pt x="273" y="97"/>
                  <a:pt x="273" y="97"/>
                </a:cubicBezTo>
                <a:cubicBezTo>
                  <a:pt x="273" y="151"/>
                  <a:pt x="273" y="151"/>
                  <a:pt x="273" y="151"/>
                </a:cubicBezTo>
                <a:moveTo>
                  <a:pt x="496" y="151"/>
                </a:moveTo>
                <a:cubicBezTo>
                  <a:pt x="496" y="97"/>
                  <a:pt x="496" y="97"/>
                  <a:pt x="496" y="97"/>
                </a:cubicBezTo>
                <a:cubicBezTo>
                  <a:pt x="545" y="124"/>
                  <a:pt x="545" y="124"/>
                  <a:pt x="545" y="124"/>
                </a:cubicBezTo>
                <a:cubicBezTo>
                  <a:pt x="496" y="151"/>
                  <a:pt x="496" y="151"/>
                  <a:pt x="496" y="151"/>
                </a:cubicBezTo>
                <a:moveTo>
                  <a:pt x="383" y="151"/>
                </a:moveTo>
                <a:cubicBezTo>
                  <a:pt x="334" y="124"/>
                  <a:pt x="334" y="124"/>
                  <a:pt x="334" y="124"/>
                </a:cubicBezTo>
                <a:cubicBezTo>
                  <a:pt x="383" y="97"/>
                  <a:pt x="383" y="97"/>
                  <a:pt x="383" y="97"/>
                </a:cubicBezTo>
                <a:cubicBezTo>
                  <a:pt x="383" y="151"/>
                  <a:pt x="383" y="151"/>
                  <a:pt x="383" y="151"/>
                </a:cubicBezTo>
                <a:moveTo>
                  <a:pt x="442" y="121"/>
                </a:moveTo>
                <a:cubicBezTo>
                  <a:pt x="442" y="67"/>
                  <a:pt x="442" y="67"/>
                  <a:pt x="442" y="67"/>
                </a:cubicBezTo>
                <a:cubicBezTo>
                  <a:pt x="474" y="85"/>
                  <a:pt x="474" y="85"/>
                  <a:pt x="474" y="85"/>
                </a:cubicBezTo>
                <a:cubicBezTo>
                  <a:pt x="490" y="94"/>
                  <a:pt x="490" y="94"/>
                  <a:pt x="490" y="94"/>
                </a:cubicBezTo>
                <a:cubicBezTo>
                  <a:pt x="442" y="121"/>
                  <a:pt x="442" y="121"/>
                  <a:pt x="442" y="121"/>
                </a:cubicBezTo>
                <a:moveTo>
                  <a:pt x="438" y="121"/>
                </a:moveTo>
                <a:cubicBezTo>
                  <a:pt x="389" y="94"/>
                  <a:pt x="389" y="94"/>
                  <a:pt x="389" y="94"/>
                </a:cubicBezTo>
                <a:cubicBezTo>
                  <a:pt x="438" y="67"/>
                  <a:pt x="438" y="67"/>
                  <a:pt x="438" y="67"/>
                </a:cubicBezTo>
                <a:cubicBezTo>
                  <a:pt x="438" y="121"/>
                  <a:pt x="438" y="121"/>
                  <a:pt x="438" y="121"/>
                </a:cubicBezTo>
                <a:moveTo>
                  <a:pt x="332" y="121"/>
                </a:moveTo>
                <a:cubicBezTo>
                  <a:pt x="332" y="67"/>
                  <a:pt x="332" y="67"/>
                  <a:pt x="332" y="67"/>
                </a:cubicBezTo>
                <a:cubicBezTo>
                  <a:pt x="381" y="94"/>
                  <a:pt x="381" y="94"/>
                  <a:pt x="381" y="94"/>
                </a:cubicBezTo>
                <a:cubicBezTo>
                  <a:pt x="332" y="121"/>
                  <a:pt x="332" y="121"/>
                  <a:pt x="332" y="121"/>
                </a:cubicBezTo>
                <a:moveTo>
                  <a:pt x="547" y="121"/>
                </a:moveTo>
                <a:cubicBezTo>
                  <a:pt x="498" y="94"/>
                  <a:pt x="498" y="94"/>
                  <a:pt x="498" y="94"/>
                </a:cubicBezTo>
                <a:cubicBezTo>
                  <a:pt x="515" y="85"/>
                  <a:pt x="515" y="85"/>
                  <a:pt x="515" y="85"/>
                </a:cubicBezTo>
                <a:cubicBezTo>
                  <a:pt x="547" y="67"/>
                  <a:pt x="547" y="67"/>
                  <a:pt x="547" y="67"/>
                </a:cubicBezTo>
                <a:cubicBezTo>
                  <a:pt x="547" y="121"/>
                  <a:pt x="547" y="121"/>
                  <a:pt x="547" y="121"/>
                </a:cubicBezTo>
                <a:moveTo>
                  <a:pt x="551" y="121"/>
                </a:moveTo>
                <a:cubicBezTo>
                  <a:pt x="551" y="67"/>
                  <a:pt x="551" y="67"/>
                  <a:pt x="551" y="67"/>
                </a:cubicBezTo>
                <a:cubicBezTo>
                  <a:pt x="600" y="94"/>
                  <a:pt x="600" y="94"/>
                  <a:pt x="600" y="94"/>
                </a:cubicBezTo>
                <a:cubicBezTo>
                  <a:pt x="551" y="121"/>
                  <a:pt x="551" y="121"/>
                  <a:pt x="551" y="121"/>
                </a:cubicBezTo>
                <a:moveTo>
                  <a:pt x="328" y="121"/>
                </a:moveTo>
                <a:cubicBezTo>
                  <a:pt x="280" y="94"/>
                  <a:pt x="280" y="94"/>
                  <a:pt x="280" y="94"/>
                </a:cubicBezTo>
                <a:cubicBezTo>
                  <a:pt x="328" y="67"/>
                  <a:pt x="328" y="67"/>
                  <a:pt x="328" y="67"/>
                </a:cubicBezTo>
                <a:cubicBezTo>
                  <a:pt x="328" y="121"/>
                  <a:pt x="328" y="121"/>
                  <a:pt x="328" y="121"/>
                </a:cubicBezTo>
                <a:moveTo>
                  <a:pt x="387" y="90"/>
                </a:moveTo>
                <a:cubicBezTo>
                  <a:pt x="387" y="36"/>
                  <a:pt x="387" y="36"/>
                  <a:pt x="387" y="36"/>
                </a:cubicBezTo>
                <a:cubicBezTo>
                  <a:pt x="436" y="63"/>
                  <a:pt x="436" y="63"/>
                  <a:pt x="436" y="63"/>
                </a:cubicBezTo>
                <a:cubicBezTo>
                  <a:pt x="387" y="90"/>
                  <a:pt x="387" y="90"/>
                  <a:pt x="387" y="90"/>
                </a:cubicBezTo>
                <a:moveTo>
                  <a:pt x="492" y="90"/>
                </a:moveTo>
                <a:cubicBezTo>
                  <a:pt x="476" y="81"/>
                  <a:pt x="476" y="81"/>
                  <a:pt x="476" y="81"/>
                </a:cubicBezTo>
                <a:cubicBezTo>
                  <a:pt x="444" y="63"/>
                  <a:pt x="444" y="63"/>
                  <a:pt x="444" y="63"/>
                </a:cubicBezTo>
                <a:cubicBezTo>
                  <a:pt x="492" y="36"/>
                  <a:pt x="492" y="36"/>
                  <a:pt x="492" y="36"/>
                </a:cubicBezTo>
                <a:cubicBezTo>
                  <a:pt x="492" y="90"/>
                  <a:pt x="492" y="90"/>
                  <a:pt x="492" y="90"/>
                </a:cubicBezTo>
                <a:moveTo>
                  <a:pt x="496" y="90"/>
                </a:moveTo>
                <a:cubicBezTo>
                  <a:pt x="496" y="36"/>
                  <a:pt x="496" y="36"/>
                  <a:pt x="496" y="36"/>
                </a:cubicBezTo>
                <a:cubicBezTo>
                  <a:pt x="545" y="63"/>
                  <a:pt x="545" y="63"/>
                  <a:pt x="545" y="63"/>
                </a:cubicBezTo>
                <a:cubicBezTo>
                  <a:pt x="513" y="81"/>
                  <a:pt x="513" y="81"/>
                  <a:pt x="513" y="81"/>
                </a:cubicBezTo>
                <a:cubicBezTo>
                  <a:pt x="496" y="90"/>
                  <a:pt x="496" y="90"/>
                  <a:pt x="496" y="90"/>
                </a:cubicBezTo>
                <a:moveTo>
                  <a:pt x="383" y="90"/>
                </a:moveTo>
                <a:cubicBezTo>
                  <a:pt x="334" y="63"/>
                  <a:pt x="334" y="63"/>
                  <a:pt x="334" y="63"/>
                </a:cubicBezTo>
                <a:cubicBezTo>
                  <a:pt x="383" y="36"/>
                  <a:pt x="383" y="36"/>
                  <a:pt x="383" y="36"/>
                </a:cubicBezTo>
                <a:cubicBezTo>
                  <a:pt x="383" y="90"/>
                  <a:pt x="383" y="90"/>
                  <a:pt x="383" y="90"/>
                </a:cubicBezTo>
                <a:moveTo>
                  <a:pt x="442" y="60"/>
                </a:moveTo>
                <a:cubicBezTo>
                  <a:pt x="442" y="6"/>
                  <a:pt x="442" y="6"/>
                  <a:pt x="442" y="6"/>
                </a:cubicBezTo>
                <a:cubicBezTo>
                  <a:pt x="490" y="33"/>
                  <a:pt x="490" y="33"/>
                  <a:pt x="490" y="33"/>
                </a:cubicBezTo>
                <a:cubicBezTo>
                  <a:pt x="442" y="60"/>
                  <a:pt x="442" y="60"/>
                  <a:pt x="442" y="60"/>
                </a:cubicBezTo>
                <a:moveTo>
                  <a:pt x="438" y="60"/>
                </a:moveTo>
                <a:cubicBezTo>
                  <a:pt x="389" y="33"/>
                  <a:pt x="389" y="33"/>
                  <a:pt x="389" y="33"/>
                </a:cubicBezTo>
                <a:cubicBezTo>
                  <a:pt x="438" y="6"/>
                  <a:pt x="438" y="6"/>
                  <a:pt x="438" y="6"/>
                </a:cubicBezTo>
                <a:cubicBezTo>
                  <a:pt x="438" y="60"/>
                  <a:pt x="438" y="60"/>
                  <a:pt x="438" y="60"/>
                </a:cubicBezTo>
                <a:moveTo>
                  <a:pt x="440" y="0"/>
                </a:moveTo>
                <a:cubicBezTo>
                  <a:pt x="439" y="0"/>
                  <a:pt x="439" y="0"/>
                  <a:pt x="439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438" y="1"/>
                  <a:pt x="438" y="1"/>
                  <a:pt x="438" y="1"/>
                </a:cubicBezTo>
                <a:cubicBezTo>
                  <a:pt x="438" y="1"/>
                  <a:pt x="438" y="1"/>
                  <a:pt x="438" y="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84" y="31"/>
                  <a:pt x="384" y="31"/>
                  <a:pt x="384" y="31"/>
                </a:cubicBezTo>
                <a:cubicBezTo>
                  <a:pt x="329" y="61"/>
                  <a:pt x="329" y="61"/>
                  <a:pt x="329" y="61"/>
                </a:cubicBezTo>
                <a:cubicBezTo>
                  <a:pt x="329" y="61"/>
                  <a:pt x="329" y="61"/>
                  <a:pt x="329" y="6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75" y="92"/>
                  <a:pt x="275" y="92"/>
                  <a:pt x="275" y="92"/>
                </a:cubicBezTo>
                <a:cubicBezTo>
                  <a:pt x="274" y="92"/>
                  <a:pt x="274" y="92"/>
                  <a:pt x="274" y="92"/>
                </a:cubicBezTo>
                <a:cubicBezTo>
                  <a:pt x="274" y="92"/>
                  <a:pt x="274" y="92"/>
                  <a:pt x="274" y="9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220" y="122"/>
                  <a:pt x="220" y="122"/>
                  <a:pt x="220" y="122"/>
                </a:cubicBezTo>
                <a:cubicBezTo>
                  <a:pt x="165" y="153"/>
                  <a:pt x="165" y="153"/>
                  <a:pt x="165" y="153"/>
                </a:cubicBezTo>
                <a:cubicBezTo>
                  <a:pt x="165" y="153"/>
                  <a:pt x="165" y="153"/>
                  <a:pt x="165" y="153"/>
                </a:cubicBezTo>
                <a:cubicBezTo>
                  <a:pt x="111" y="183"/>
                  <a:pt x="111" y="183"/>
                  <a:pt x="111" y="183"/>
                </a:cubicBezTo>
                <a:cubicBezTo>
                  <a:pt x="111" y="183"/>
                  <a:pt x="111" y="183"/>
                  <a:pt x="111" y="183"/>
                </a:cubicBezTo>
                <a:cubicBezTo>
                  <a:pt x="110" y="183"/>
                  <a:pt x="110" y="183"/>
                  <a:pt x="110" y="183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56" y="214"/>
                  <a:pt x="56" y="214"/>
                  <a:pt x="56" y="214"/>
                </a:cubicBezTo>
                <a:cubicBezTo>
                  <a:pt x="1" y="244"/>
                  <a:pt x="1" y="244"/>
                  <a:pt x="1" y="244"/>
                </a:cubicBezTo>
                <a:cubicBezTo>
                  <a:pt x="1" y="244"/>
                  <a:pt x="1" y="244"/>
                  <a:pt x="1" y="244"/>
                </a:cubicBezTo>
                <a:cubicBezTo>
                  <a:pt x="1" y="244"/>
                  <a:pt x="1" y="244"/>
                  <a:pt x="1" y="244"/>
                </a:cubicBezTo>
                <a:cubicBezTo>
                  <a:pt x="0" y="245"/>
                  <a:pt x="0" y="245"/>
                  <a:pt x="0" y="246"/>
                </a:cubicBezTo>
                <a:cubicBezTo>
                  <a:pt x="0" y="247"/>
                  <a:pt x="0" y="247"/>
                  <a:pt x="0" y="247"/>
                </a:cubicBezTo>
                <a:cubicBezTo>
                  <a:pt x="0" y="306"/>
                  <a:pt x="0" y="306"/>
                  <a:pt x="0" y="306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67"/>
                  <a:pt x="0" y="367"/>
                  <a:pt x="0" y="367"/>
                </a:cubicBezTo>
                <a:cubicBezTo>
                  <a:pt x="0" y="368"/>
                  <a:pt x="0" y="368"/>
                  <a:pt x="0" y="368"/>
                </a:cubicBezTo>
                <a:cubicBezTo>
                  <a:pt x="0" y="368"/>
                  <a:pt x="0" y="368"/>
                  <a:pt x="0" y="368"/>
                </a:cubicBezTo>
                <a:cubicBezTo>
                  <a:pt x="0" y="428"/>
                  <a:pt x="0" y="428"/>
                  <a:pt x="0" y="428"/>
                </a:cubicBezTo>
                <a:cubicBezTo>
                  <a:pt x="0" y="428"/>
                  <a:pt x="0" y="428"/>
                  <a:pt x="0" y="428"/>
                </a:cubicBezTo>
                <a:cubicBezTo>
                  <a:pt x="0" y="429"/>
                  <a:pt x="0" y="429"/>
                  <a:pt x="0" y="429"/>
                </a:cubicBezTo>
                <a:cubicBezTo>
                  <a:pt x="0" y="488"/>
                  <a:pt x="0" y="488"/>
                  <a:pt x="0" y="488"/>
                </a:cubicBezTo>
                <a:cubicBezTo>
                  <a:pt x="0" y="489"/>
                  <a:pt x="0" y="489"/>
                  <a:pt x="0" y="489"/>
                </a:cubicBezTo>
                <a:cubicBezTo>
                  <a:pt x="0" y="490"/>
                  <a:pt x="0" y="490"/>
                  <a:pt x="0" y="49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550"/>
                  <a:pt x="0" y="550"/>
                  <a:pt x="0" y="550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11"/>
                  <a:pt x="0" y="611"/>
                  <a:pt x="0" y="611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732"/>
                  <a:pt x="0" y="732"/>
                  <a:pt x="0" y="732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33"/>
                  <a:pt x="0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1" y="734"/>
                  <a:pt x="1" y="734"/>
                  <a:pt x="1" y="734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56" y="765"/>
                  <a:pt x="56" y="765"/>
                  <a:pt x="56" y="765"/>
                </a:cubicBezTo>
                <a:cubicBezTo>
                  <a:pt x="110" y="795"/>
                  <a:pt x="110" y="795"/>
                  <a:pt x="110" y="795"/>
                </a:cubicBezTo>
                <a:cubicBezTo>
                  <a:pt x="111" y="795"/>
                  <a:pt x="111" y="795"/>
                  <a:pt x="111" y="795"/>
                </a:cubicBezTo>
                <a:cubicBezTo>
                  <a:pt x="111" y="795"/>
                  <a:pt x="111" y="795"/>
                  <a:pt x="111" y="795"/>
                </a:cubicBezTo>
                <a:cubicBezTo>
                  <a:pt x="165" y="826"/>
                  <a:pt x="165" y="826"/>
                  <a:pt x="165" y="826"/>
                </a:cubicBezTo>
                <a:cubicBezTo>
                  <a:pt x="165" y="826"/>
                  <a:pt x="165" y="826"/>
                  <a:pt x="165" y="82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20" y="856"/>
                  <a:pt x="220" y="856"/>
                  <a:pt x="220" y="85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6"/>
                  <a:pt x="274" y="886"/>
                  <a:pt x="274" y="886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4" y="887"/>
                  <a:pt x="274" y="887"/>
                  <a:pt x="274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275" y="887"/>
                  <a:pt x="275" y="887"/>
                  <a:pt x="275" y="88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29" y="917"/>
                  <a:pt x="329" y="917"/>
                  <a:pt x="329" y="91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384" y="947"/>
                  <a:pt x="384" y="947"/>
                  <a:pt x="384" y="947"/>
                </a:cubicBezTo>
                <a:cubicBezTo>
                  <a:pt x="438" y="977"/>
                  <a:pt x="438" y="977"/>
                  <a:pt x="438" y="977"/>
                </a:cubicBezTo>
                <a:cubicBezTo>
                  <a:pt x="438" y="978"/>
                  <a:pt x="438" y="978"/>
                  <a:pt x="438" y="978"/>
                </a:cubicBezTo>
                <a:cubicBezTo>
                  <a:pt x="439" y="978"/>
                  <a:pt x="439" y="978"/>
                  <a:pt x="439" y="978"/>
                </a:cubicBezTo>
                <a:cubicBezTo>
                  <a:pt x="440" y="978"/>
                  <a:pt x="440" y="978"/>
                  <a:pt x="440" y="978"/>
                </a:cubicBezTo>
                <a:cubicBezTo>
                  <a:pt x="440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8"/>
                  <a:pt x="441" y="978"/>
                  <a:pt x="441" y="978"/>
                </a:cubicBezTo>
                <a:cubicBezTo>
                  <a:pt x="441" y="977"/>
                  <a:pt x="441" y="977"/>
                  <a:pt x="441" y="97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5" y="947"/>
                  <a:pt x="495" y="947"/>
                  <a:pt x="495" y="947"/>
                </a:cubicBezTo>
                <a:cubicBezTo>
                  <a:pt x="496" y="947"/>
                  <a:pt x="496" y="947"/>
                  <a:pt x="496" y="947"/>
                </a:cubicBezTo>
                <a:cubicBezTo>
                  <a:pt x="496" y="947"/>
                  <a:pt x="496" y="947"/>
                  <a:pt x="496" y="94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550" y="917"/>
                  <a:pt x="550" y="917"/>
                  <a:pt x="550" y="917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05" y="886"/>
                  <a:pt x="605" y="886"/>
                  <a:pt x="605" y="886"/>
                </a:cubicBezTo>
                <a:cubicBezTo>
                  <a:pt x="659" y="857"/>
                  <a:pt x="659" y="857"/>
                  <a:pt x="659" y="857"/>
                </a:cubicBezTo>
                <a:cubicBezTo>
                  <a:pt x="660" y="856"/>
                  <a:pt x="660" y="856"/>
                  <a:pt x="660" y="856"/>
                </a:cubicBezTo>
                <a:cubicBezTo>
                  <a:pt x="660" y="856"/>
                  <a:pt x="660" y="856"/>
                  <a:pt x="660" y="856"/>
                </a:cubicBezTo>
                <a:cubicBezTo>
                  <a:pt x="713" y="826"/>
                  <a:pt x="713" y="826"/>
                  <a:pt x="713" y="826"/>
                </a:cubicBezTo>
                <a:cubicBezTo>
                  <a:pt x="713" y="826"/>
                  <a:pt x="713" y="826"/>
                  <a:pt x="713" y="826"/>
                </a:cubicBezTo>
                <a:cubicBezTo>
                  <a:pt x="714" y="826"/>
                  <a:pt x="714" y="826"/>
                  <a:pt x="714" y="826"/>
                </a:cubicBezTo>
                <a:cubicBezTo>
                  <a:pt x="715" y="825"/>
                  <a:pt x="715" y="825"/>
                  <a:pt x="715" y="82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769" y="795"/>
                  <a:pt x="769" y="795"/>
                  <a:pt x="769" y="795"/>
                </a:cubicBezTo>
                <a:cubicBezTo>
                  <a:pt x="823" y="765"/>
                  <a:pt x="823" y="765"/>
                  <a:pt x="823" y="765"/>
                </a:cubicBezTo>
                <a:cubicBezTo>
                  <a:pt x="823" y="765"/>
                  <a:pt x="823" y="765"/>
                  <a:pt x="823" y="765"/>
                </a:cubicBezTo>
                <a:cubicBezTo>
                  <a:pt x="824" y="765"/>
                  <a:pt x="824" y="765"/>
                  <a:pt x="824" y="765"/>
                </a:cubicBezTo>
                <a:cubicBezTo>
                  <a:pt x="825" y="764"/>
                  <a:pt x="825" y="764"/>
                  <a:pt x="825" y="764"/>
                </a:cubicBezTo>
                <a:cubicBezTo>
                  <a:pt x="877" y="735"/>
                  <a:pt x="877" y="735"/>
                  <a:pt x="877" y="735"/>
                </a:cubicBezTo>
                <a:cubicBezTo>
                  <a:pt x="878" y="735"/>
                  <a:pt x="878" y="735"/>
                  <a:pt x="878" y="735"/>
                </a:cubicBezTo>
                <a:cubicBezTo>
                  <a:pt x="879" y="735"/>
                  <a:pt x="879" y="735"/>
                  <a:pt x="879" y="735"/>
                </a:cubicBezTo>
                <a:cubicBezTo>
                  <a:pt x="879" y="734"/>
                  <a:pt x="880" y="734"/>
                  <a:pt x="880" y="733"/>
                </a:cubicBezTo>
                <a:cubicBezTo>
                  <a:pt x="880" y="733"/>
                  <a:pt x="880" y="733"/>
                  <a:pt x="880" y="733"/>
                </a:cubicBezTo>
                <a:cubicBezTo>
                  <a:pt x="880" y="732"/>
                  <a:pt x="880" y="732"/>
                  <a:pt x="880" y="732"/>
                </a:cubicBezTo>
                <a:cubicBezTo>
                  <a:pt x="880" y="732"/>
                  <a:pt x="880" y="732"/>
                  <a:pt x="880" y="732"/>
                </a:cubicBezTo>
                <a:cubicBezTo>
                  <a:pt x="880" y="672"/>
                  <a:pt x="880" y="672"/>
                  <a:pt x="880" y="672"/>
                </a:cubicBezTo>
                <a:cubicBezTo>
                  <a:pt x="880" y="672"/>
                  <a:pt x="880" y="672"/>
                  <a:pt x="880" y="672"/>
                </a:cubicBezTo>
                <a:cubicBezTo>
                  <a:pt x="880" y="671"/>
                  <a:pt x="880" y="671"/>
                  <a:pt x="880" y="671"/>
                </a:cubicBezTo>
                <a:cubicBezTo>
                  <a:pt x="880" y="611"/>
                  <a:pt x="880" y="611"/>
                  <a:pt x="880" y="611"/>
                </a:cubicBezTo>
                <a:cubicBezTo>
                  <a:pt x="880" y="611"/>
                  <a:pt x="880" y="611"/>
                  <a:pt x="880" y="611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550"/>
                  <a:pt x="880" y="550"/>
                  <a:pt x="880" y="550"/>
                </a:cubicBezTo>
                <a:cubicBezTo>
                  <a:pt x="880" y="490"/>
                  <a:pt x="880" y="490"/>
                  <a:pt x="880" y="490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89"/>
                  <a:pt x="880" y="489"/>
                  <a:pt x="880" y="489"/>
                </a:cubicBezTo>
                <a:cubicBezTo>
                  <a:pt x="880" y="429"/>
                  <a:pt x="880" y="429"/>
                  <a:pt x="880" y="429"/>
                </a:cubicBezTo>
                <a:cubicBezTo>
                  <a:pt x="880" y="429"/>
                  <a:pt x="880" y="429"/>
                  <a:pt x="880" y="429"/>
                </a:cubicBezTo>
                <a:cubicBezTo>
                  <a:pt x="880" y="428"/>
                  <a:pt x="880" y="428"/>
                  <a:pt x="880" y="428"/>
                </a:cubicBezTo>
                <a:cubicBezTo>
                  <a:pt x="880" y="368"/>
                  <a:pt x="880" y="368"/>
                  <a:pt x="880" y="368"/>
                </a:cubicBezTo>
                <a:cubicBezTo>
                  <a:pt x="880" y="367"/>
                  <a:pt x="880" y="367"/>
                  <a:pt x="880" y="367"/>
                </a:cubicBezTo>
                <a:cubicBezTo>
                  <a:pt x="880" y="307"/>
                  <a:pt x="880" y="307"/>
                  <a:pt x="880" y="307"/>
                </a:cubicBezTo>
                <a:cubicBezTo>
                  <a:pt x="880" y="307"/>
                  <a:pt x="880" y="307"/>
                  <a:pt x="880" y="307"/>
                </a:cubicBezTo>
                <a:cubicBezTo>
                  <a:pt x="880" y="306"/>
                  <a:pt x="880" y="306"/>
                  <a:pt x="880" y="30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6"/>
                  <a:pt x="880" y="246"/>
                  <a:pt x="880" y="246"/>
                </a:cubicBezTo>
                <a:cubicBezTo>
                  <a:pt x="880" y="245"/>
                  <a:pt x="880" y="245"/>
                  <a:pt x="880" y="245"/>
                </a:cubicBezTo>
                <a:cubicBezTo>
                  <a:pt x="880" y="245"/>
                  <a:pt x="880" y="245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9" y="244"/>
                  <a:pt x="879" y="244"/>
                  <a:pt x="879" y="244"/>
                </a:cubicBezTo>
                <a:cubicBezTo>
                  <a:pt x="878" y="243"/>
                  <a:pt x="878" y="243"/>
                  <a:pt x="878" y="243"/>
                </a:cubicBezTo>
                <a:cubicBezTo>
                  <a:pt x="877" y="244"/>
                  <a:pt x="877" y="244"/>
                  <a:pt x="877" y="244"/>
                </a:cubicBezTo>
                <a:cubicBezTo>
                  <a:pt x="825" y="214"/>
                  <a:pt x="825" y="214"/>
                  <a:pt x="825" y="214"/>
                </a:cubicBezTo>
                <a:cubicBezTo>
                  <a:pt x="824" y="214"/>
                  <a:pt x="824" y="214"/>
                  <a:pt x="824" y="214"/>
                </a:cubicBezTo>
                <a:cubicBezTo>
                  <a:pt x="823" y="213"/>
                  <a:pt x="823" y="213"/>
                  <a:pt x="823" y="213"/>
                </a:cubicBezTo>
                <a:cubicBezTo>
                  <a:pt x="823" y="213"/>
                  <a:pt x="823" y="213"/>
                  <a:pt x="823" y="213"/>
                </a:cubicBezTo>
                <a:cubicBezTo>
                  <a:pt x="769" y="183"/>
                  <a:pt x="769" y="183"/>
                  <a:pt x="769" y="183"/>
                </a:cubicBezTo>
                <a:cubicBezTo>
                  <a:pt x="769" y="183"/>
                  <a:pt x="769" y="183"/>
                  <a:pt x="769" y="183"/>
                </a:cubicBezTo>
                <a:cubicBezTo>
                  <a:pt x="715" y="153"/>
                  <a:pt x="715" y="153"/>
                  <a:pt x="715" y="153"/>
                </a:cubicBezTo>
                <a:cubicBezTo>
                  <a:pt x="714" y="153"/>
                  <a:pt x="714" y="153"/>
                  <a:pt x="714" y="153"/>
                </a:cubicBezTo>
                <a:cubicBezTo>
                  <a:pt x="713" y="152"/>
                  <a:pt x="713" y="152"/>
                  <a:pt x="713" y="152"/>
                </a:cubicBezTo>
                <a:cubicBezTo>
                  <a:pt x="713" y="152"/>
                  <a:pt x="713" y="152"/>
                  <a:pt x="713" y="152"/>
                </a:cubicBezTo>
                <a:cubicBezTo>
                  <a:pt x="660" y="123"/>
                  <a:pt x="660" y="123"/>
                  <a:pt x="660" y="123"/>
                </a:cubicBezTo>
                <a:cubicBezTo>
                  <a:pt x="660" y="122"/>
                  <a:pt x="660" y="122"/>
                  <a:pt x="660" y="122"/>
                </a:cubicBezTo>
                <a:cubicBezTo>
                  <a:pt x="659" y="122"/>
                  <a:pt x="659" y="122"/>
                  <a:pt x="659" y="12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605" y="92"/>
                  <a:pt x="605" y="92"/>
                  <a:pt x="605" y="9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550" y="62"/>
                  <a:pt x="550" y="62"/>
                  <a:pt x="550" y="62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95" y="31"/>
                  <a:pt x="495" y="31"/>
                  <a:pt x="495" y="31"/>
                </a:cubicBezTo>
                <a:cubicBezTo>
                  <a:pt x="441" y="1"/>
                  <a:pt x="441" y="1"/>
                  <a:pt x="441" y="1"/>
                </a:cubicBezTo>
                <a:cubicBezTo>
                  <a:pt x="441" y="1"/>
                  <a:pt x="441" y="1"/>
                  <a:pt x="441" y="1"/>
                </a:cubicBezTo>
                <a:cubicBezTo>
                  <a:pt x="440" y="0"/>
                  <a:pt x="440" y="0"/>
                  <a:pt x="440" y="0"/>
                </a:cubicBezTo>
              </a:path>
            </a:pathLst>
          </a:custGeom>
          <a:solidFill>
            <a:srgbClr val="D04D6F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5" name="Google Shape;795;p14"/>
          <p:cNvGrpSpPr/>
          <p:nvPr/>
        </p:nvGrpSpPr>
        <p:grpSpPr>
          <a:xfrm>
            <a:off x="3663453" y="1968500"/>
            <a:ext cx="263425" cy="266700"/>
            <a:chOff x="3501343" y="1968500"/>
            <a:chExt cx="263425" cy="266700"/>
          </a:xfrm>
        </p:grpSpPr>
        <p:sp>
          <p:nvSpPr>
            <p:cNvPr id="796" name="Google Shape;796;p14"/>
            <p:cNvSpPr/>
            <p:nvPr/>
          </p:nvSpPr>
          <p:spPr>
            <a:xfrm>
              <a:off x="3501343" y="1968500"/>
              <a:ext cx="492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3609293" y="1968500"/>
              <a:ext cx="492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3714068" y="1968500"/>
              <a:ext cx="50700" cy="266700"/>
            </a:xfrm>
            <a:prstGeom prst="rect">
              <a:avLst/>
            </a:prstGeom>
            <a:solidFill>
              <a:srgbClr val="D55E7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9" name="Google Shape;799;p14"/>
          <p:cNvSpPr/>
          <p:nvPr/>
        </p:nvSpPr>
        <p:spPr>
          <a:xfrm>
            <a:off x="4742718" y="4448175"/>
            <a:ext cx="557213" cy="88900"/>
          </a:xfrm>
          <a:custGeom>
            <a:rect b="b" l="l" r="r" t="t"/>
            <a:pathLst>
              <a:path extrusionOk="0" h="56" w="351">
                <a:moveTo>
                  <a:pt x="233" y="0"/>
                </a:moveTo>
                <a:lnTo>
                  <a:pt x="176" y="38"/>
                </a:lnTo>
                <a:lnTo>
                  <a:pt x="119" y="0"/>
                </a:lnTo>
                <a:lnTo>
                  <a:pt x="62" y="38"/>
                </a:lnTo>
                <a:lnTo>
                  <a:pt x="8" y="3"/>
                </a:lnTo>
                <a:lnTo>
                  <a:pt x="0" y="15"/>
                </a:lnTo>
                <a:lnTo>
                  <a:pt x="62" y="56"/>
                </a:lnTo>
                <a:lnTo>
                  <a:pt x="119" y="16"/>
                </a:lnTo>
                <a:lnTo>
                  <a:pt x="176" y="56"/>
                </a:lnTo>
                <a:lnTo>
                  <a:pt x="233" y="16"/>
                </a:lnTo>
                <a:lnTo>
                  <a:pt x="289" y="56"/>
                </a:lnTo>
                <a:lnTo>
                  <a:pt x="351" y="15"/>
                </a:lnTo>
                <a:lnTo>
                  <a:pt x="343" y="3"/>
                </a:lnTo>
                <a:lnTo>
                  <a:pt x="289" y="38"/>
                </a:lnTo>
                <a:lnTo>
                  <a:pt x="233" y="0"/>
                </a:lnTo>
                <a:close/>
              </a:path>
            </a:pathLst>
          </a:custGeom>
          <a:solidFill>
            <a:srgbClr val="F7D3D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14"/>
          <p:cNvSpPr/>
          <p:nvPr/>
        </p:nvSpPr>
        <p:spPr>
          <a:xfrm>
            <a:off x="4742718" y="4448175"/>
            <a:ext cx="557213" cy="88900"/>
          </a:xfrm>
          <a:custGeom>
            <a:rect b="b" l="l" r="r" t="t"/>
            <a:pathLst>
              <a:path extrusionOk="0" h="56" w="351">
                <a:moveTo>
                  <a:pt x="233" y="0"/>
                </a:moveTo>
                <a:lnTo>
                  <a:pt x="176" y="38"/>
                </a:lnTo>
                <a:lnTo>
                  <a:pt x="119" y="0"/>
                </a:lnTo>
                <a:lnTo>
                  <a:pt x="62" y="38"/>
                </a:lnTo>
                <a:lnTo>
                  <a:pt x="8" y="3"/>
                </a:lnTo>
                <a:lnTo>
                  <a:pt x="0" y="15"/>
                </a:lnTo>
                <a:lnTo>
                  <a:pt x="62" y="56"/>
                </a:lnTo>
                <a:lnTo>
                  <a:pt x="119" y="16"/>
                </a:lnTo>
                <a:lnTo>
                  <a:pt x="176" y="56"/>
                </a:lnTo>
                <a:lnTo>
                  <a:pt x="233" y="16"/>
                </a:lnTo>
                <a:lnTo>
                  <a:pt x="289" y="56"/>
                </a:lnTo>
                <a:lnTo>
                  <a:pt x="351" y="15"/>
                </a:lnTo>
                <a:lnTo>
                  <a:pt x="343" y="3"/>
                </a:lnTo>
                <a:lnTo>
                  <a:pt x="289" y="38"/>
                </a:lnTo>
                <a:lnTo>
                  <a:pt x="233" y="0"/>
                </a:lnTo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1" name="Google Shape;801;p14"/>
          <p:cNvGrpSpPr/>
          <p:nvPr/>
        </p:nvGrpSpPr>
        <p:grpSpPr>
          <a:xfrm>
            <a:off x="1371414" y="6488000"/>
            <a:ext cx="590550" cy="381000"/>
            <a:chOff x="1777207" y="6142038"/>
            <a:chExt cx="590550" cy="381000"/>
          </a:xfrm>
        </p:grpSpPr>
        <p:sp>
          <p:nvSpPr>
            <p:cNvPr id="802" name="Google Shape;802;p14"/>
            <p:cNvSpPr/>
            <p:nvPr/>
          </p:nvSpPr>
          <p:spPr>
            <a:xfrm>
              <a:off x="1801020" y="6156325"/>
              <a:ext cx="393700" cy="366713"/>
            </a:xfrm>
            <a:custGeom>
              <a:rect b="b" l="l" r="r" t="t"/>
              <a:pathLst>
                <a:path extrusionOk="0" h="150" w="161">
                  <a:moveTo>
                    <a:pt x="150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16" y="150"/>
                    <a:pt x="16" y="150"/>
                    <a:pt x="16" y="150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8" y="3"/>
                    <a:pt x="154" y="1"/>
                    <a:pt x="150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2131220" y="6313488"/>
              <a:ext cx="219075" cy="209550"/>
            </a:xfrm>
            <a:custGeom>
              <a:rect b="b" l="l" r="r" t="t"/>
              <a:pathLst>
                <a:path extrusionOk="0" h="86" w="90">
                  <a:moveTo>
                    <a:pt x="86" y="0"/>
                  </a:moveTo>
                  <a:cubicBezTo>
                    <a:pt x="0" y="86"/>
                    <a:pt x="0" y="86"/>
                    <a:pt x="0" y="86"/>
                  </a:cubicBezTo>
                  <a:cubicBezTo>
                    <a:pt x="16" y="86"/>
                    <a:pt x="16" y="86"/>
                    <a:pt x="16" y="86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9" y="7"/>
                    <a:pt x="87" y="4"/>
                    <a:pt x="86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1867695" y="6176963"/>
              <a:ext cx="368300" cy="346075"/>
            </a:xfrm>
            <a:custGeom>
              <a:rect b="b" l="l" r="r" t="t"/>
              <a:pathLst>
                <a:path extrusionOk="0" h="142" w="151">
                  <a:moveTo>
                    <a:pt x="142" y="0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16" y="142"/>
                    <a:pt x="16" y="142"/>
                    <a:pt x="16" y="142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48" y="4"/>
                    <a:pt x="145" y="2"/>
                    <a:pt x="142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1932782" y="6203950"/>
              <a:ext cx="339725" cy="319088"/>
            </a:xfrm>
            <a:custGeom>
              <a:rect b="b" l="l" r="r" t="t"/>
              <a:pathLst>
                <a:path extrusionOk="0" h="131" w="139">
                  <a:moveTo>
                    <a:pt x="131" y="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16" y="131"/>
                    <a:pt x="16" y="131"/>
                    <a:pt x="16" y="131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37" y="5"/>
                    <a:pt x="134" y="2"/>
                    <a:pt x="131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1999457" y="6235700"/>
              <a:ext cx="304800" cy="287338"/>
            </a:xfrm>
            <a:custGeom>
              <a:rect b="b" l="l" r="r" t="t"/>
              <a:pathLst>
                <a:path extrusionOk="0" h="118" w="125">
                  <a:moveTo>
                    <a:pt x="118" y="0"/>
                  </a:moveTo>
                  <a:cubicBezTo>
                    <a:pt x="0" y="118"/>
                    <a:pt x="0" y="118"/>
                    <a:pt x="0" y="118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3" y="5"/>
                    <a:pt x="121" y="3"/>
                    <a:pt x="118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2196307" y="6362700"/>
              <a:ext cx="166688" cy="160338"/>
            </a:xfrm>
            <a:custGeom>
              <a:rect b="b" l="l" r="r" t="t"/>
              <a:pathLst>
                <a:path extrusionOk="0" h="66" w="68">
                  <a:moveTo>
                    <a:pt x="66" y="0"/>
                  </a:moveTo>
                  <a:cubicBezTo>
                    <a:pt x="0" y="66"/>
                    <a:pt x="0" y="66"/>
                    <a:pt x="0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8" y="8"/>
                    <a:pt x="67" y="4"/>
                    <a:pt x="66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2262982" y="6418263"/>
              <a:ext cx="104775" cy="104775"/>
            </a:xfrm>
            <a:custGeom>
              <a:rect b="b" l="l" r="r" t="t"/>
              <a:pathLst>
                <a:path extrusionOk="0" h="43" w="43">
                  <a:moveTo>
                    <a:pt x="42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3"/>
                    <a:pt x="43" y="10"/>
                    <a:pt x="43" y="7"/>
                  </a:cubicBezTo>
                  <a:cubicBezTo>
                    <a:pt x="43" y="5"/>
                    <a:pt x="43" y="3"/>
                    <a:pt x="42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777207" y="6142038"/>
              <a:ext cx="312738" cy="312738"/>
            </a:xfrm>
            <a:custGeom>
              <a:rect b="b" l="l" r="r" t="t"/>
              <a:pathLst>
                <a:path extrusionOk="0" h="128" w="128">
                  <a:moveTo>
                    <a:pt x="121" y="0"/>
                  </a:moveTo>
                  <a:cubicBezTo>
                    <a:pt x="118" y="0"/>
                    <a:pt x="115" y="0"/>
                    <a:pt x="112" y="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15"/>
                    <a:pt x="0" y="118"/>
                    <a:pt x="0" y="120"/>
                  </a:cubicBezTo>
                  <a:cubicBezTo>
                    <a:pt x="0" y="123"/>
                    <a:pt x="0" y="125"/>
                    <a:pt x="0" y="128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6" y="0"/>
                    <a:pt x="123" y="0"/>
                    <a:pt x="121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826420" y="6188075"/>
              <a:ext cx="84138" cy="88900"/>
            </a:xfrm>
            <a:custGeom>
              <a:rect b="b" l="l" r="r" t="t"/>
              <a:pathLst>
                <a:path extrusionOk="0" h="36" w="35">
                  <a:moveTo>
                    <a:pt x="35" y="0"/>
                  </a:moveTo>
                  <a:cubicBezTo>
                    <a:pt x="21" y="9"/>
                    <a:pt x="9" y="21"/>
                    <a:pt x="0" y="36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781970" y="6145213"/>
              <a:ext cx="239713" cy="239713"/>
            </a:xfrm>
            <a:custGeom>
              <a:rect b="b" l="l" r="r" t="t"/>
              <a:pathLst>
                <a:path extrusionOk="0" h="98" w="98">
                  <a:moveTo>
                    <a:pt x="98" y="0"/>
                  </a:moveTo>
                  <a:cubicBezTo>
                    <a:pt x="90" y="2"/>
                    <a:pt x="83" y="4"/>
                    <a:pt x="76" y="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83"/>
                    <a:pt x="1" y="91"/>
                    <a:pt x="0" y="98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2328070" y="6489700"/>
              <a:ext cx="34925" cy="33338"/>
            </a:xfrm>
            <a:custGeom>
              <a:rect b="b" l="l" r="r" t="t"/>
              <a:pathLst>
                <a:path extrusionOk="0" h="14" w="14">
                  <a:moveTo>
                    <a:pt x="14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9"/>
                    <a:pt x="13" y="5"/>
                    <a:pt x="14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1778795" y="6145213"/>
              <a:ext cx="366713" cy="366713"/>
            </a:xfrm>
            <a:custGeom>
              <a:rect b="b" l="l" r="r" t="t"/>
              <a:pathLst>
                <a:path extrusionOk="0" h="150" w="150">
                  <a:moveTo>
                    <a:pt x="137" y="0"/>
                  </a:moveTo>
                  <a:cubicBezTo>
                    <a:pt x="0" y="137"/>
                    <a:pt x="0" y="137"/>
                    <a:pt x="0" y="137"/>
                  </a:cubicBezTo>
                  <a:cubicBezTo>
                    <a:pt x="1" y="141"/>
                    <a:pt x="2" y="146"/>
                    <a:pt x="3" y="150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46" y="1"/>
                    <a:pt x="142" y="0"/>
                    <a:pt x="137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2064545" y="6272213"/>
              <a:ext cx="266700" cy="250825"/>
            </a:xfrm>
            <a:custGeom>
              <a:rect b="b" l="l" r="r" t="t"/>
              <a:pathLst>
                <a:path extrusionOk="0" h="103" w="109">
                  <a:moveTo>
                    <a:pt x="103" y="0"/>
                  </a:moveTo>
                  <a:cubicBezTo>
                    <a:pt x="0" y="103"/>
                    <a:pt x="0" y="103"/>
                    <a:pt x="0" y="103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7" y="6"/>
                    <a:pt x="105" y="3"/>
                    <a:pt x="103" y="0"/>
                  </a:cubicBezTo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5" name="Google Shape;815;p14"/>
          <p:cNvSpPr/>
          <p:nvPr/>
        </p:nvSpPr>
        <p:spPr>
          <a:xfrm>
            <a:off x="20452" y="5413262"/>
            <a:ext cx="1350962" cy="1455737"/>
          </a:xfrm>
          <a:custGeom>
            <a:rect b="b" l="l" r="r" t="t"/>
            <a:pathLst>
              <a:path extrusionOk="0" h="596" w="553">
                <a:moveTo>
                  <a:pt x="553" y="334"/>
                </a:moveTo>
                <a:cubicBezTo>
                  <a:pt x="552" y="323"/>
                  <a:pt x="551" y="311"/>
                  <a:pt x="550" y="300"/>
                </a:cubicBezTo>
                <a:cubicBezTo>
                  <a:pt x="548" y="289"/>
                  <a:pt x="546" y="278"/>
                  <a:pt x="543" y="268"/>
                </a:cubicBezTo>
                <a:cubicBezTo>
                  <a:pt x="524" y="188"/>
                  <a:pt x="478" y="119"/>
                  <a:pt x="414" y="71"/>
                </a:cubicBezTo>
                <a:cubicBezTo>
                  <a:pt x="414" y="70"/>
                  <a:pt x="413" y="69"/>
                  <a:pt x="412" y="69"/>
                </a:cubicBezTo>
                <a:cubicBezTo>
                  <a:pt x="405" y="64"/>
                  <a:pt x="398" y="59"/>
                  <a:pt x="391" y="54"/>
                </a:cubicBezTo>
                <a:cubicBezTo>
                  <a:pt x="390" y="54"/>
                  <a:pt x="389" y="53"/>
                  <a:pt x="388" y="53"/>
                </a:cubicBezTo>
                <a:cubicBezTo>
                  <a:pt x="335" y="19"/>
                  <a:pt x="272" y="0"/>
                  <a:pt x="204" y="0"/>
                </a:cubicBezTo>
                <a:cubicBezTo>
                  <a:pt x="128" y="0"/>
                  <a:pt x="57" y="25"/>
                  <a:pt x="0" y="66"/>
                </a:cubicBezTo>
                <a:cubicBezTo>
                  <a:pt x="0" y="596"/>
                  <a:pt x="0" y="596"/>
                  <a:pt x="0" y="596"/>
                </a:cubicBezTo>
                <a:cubicBezTo>
                  <a:pt x="451" y="596"/>
                  <a:pt x="451" y="596"/>
                  <a:pt x="451" y="596"/>
                </a:cubicBezTo>
                <a:cubicBezTo>
                  <a:pt x="495" y="552"/>
                  <a:pt x="527" y="496"/>
                  <a:pt x="543" y="434"/>
                </a:cubicBezTo>
                <a:cubicBezTo>
                  <a:pt x="549" y="407"/>
                  <a:pt x="553" y="378"/>
                  <a:pt x="553" y="349"/>
                </a:cubicBezTo>
                <a:cubicBezTo>
                  <a:pt x="553" y="344"/>
                  <a:pt x="553" y="339"/>
                  <a:pt x="553" y="334"/>
                </a:cubicBezTo>
              </a:path>
            </a:pathLst>
          </a:custGeom>
          <a:solidFill>
            <a:srgbClr val="D9718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14"/>
          <p:cNvSpPr/>
          <p:nvPr/>
        </p:nvSpPr>
        <p:spPr>
          <a:xfrm>
            <a:off x="1268227" y="5340237"/>
            <a:ext cx="569913" cy="584200"/>
          </a:xfrm>
          <a:custGeom>
            <a:rect b="b" l="l" r="r" t="t"/>
            <a:pathLst>
              <a:path extrusionOk="0" h="239" w="233">
                <a:moveTo>
                  <a:pt x="233" y="19"/>
                </a:moveTo>
                <a:cubicBezTo>
                  <a:pt x="214" y="0"/>
                  <a:pt x="214" y="0"/>
                  <a:pt x="214" y="0"/>
                </a:cubicBezTo>
                <a:cubicBezTo>
                  <a:pt x="0" y="213"/>
                  <a:pt x="0" y="213"/>
                  <a:pt x="0" y="213"/>
                </a:cubicBezTo>
                <a:cubicBezTo>
                  <a:pt x="5" y="221"/>
                  <a:pt x="9" y="230"/>
                  <a:pt x="13" y="239"/>
                </a:cubicBezTo>
                <a:lnTo>
                  <a:pt x="233" y="19"/>
                </a:lnTo>
                <a:close/>
              </a:path>
            </a:pathLst>
          </a:custGeom>
          <a:solidFill>
            <a:srgbClr val="D9718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4"/>
          <p:cNvSpPr/>
          <p:nvPr/>
        </p:nvSpPr>
        <p:spPr>
          <a:xfrm>
            <a:off x="726889" y="5860937"/>
            <a:ext cx="573088" cy="590550"/>
          </a:xfrm>
          <a:custGeom>
            <a:rect b="b" l="l" r="r" t="t"/>
            <a:pathLst>
              <a:path extrusionOk="0" h="242" w="235">
                <a:moveTo>
                  <a:pt x="0" y="223"/>
                </a:moveTo>
                <a:cubicBezTo>
                  <a:pt x="19" y="242"/>
                  <a:pt x="19" y="242"/>
                  <a:pt x="19" y="242"/>
                </a:cubicBezTo>
                <a:cubicBezTo>
                  <a:pt x="143" y="117"/>
                  <a:pt x="143" y="117"/>
                  <a:pt x="143" y="117"/>
                </a:cubicBezTo>
                <a:cubicBezTo>
                  <a:pt x="235" y="26"/>
                  <a:pt x="235" y="26"/>
                  <a:pt x="235" y="26"/>
                </a:cubicBezTo>
                <a:cubicBezTo>
                  <a:pt x="231" y="17"/>
                  <a:pt x="227" y="8"/>
                  <a:pt x="222" y="0"/>
                </a:cubicBezTo>
                <a:cubicBezTo>
                  <a:pt x="137" y="85"/>
                  <a:pt x="137" y="85"/>
                  <a:pt x="137" y="85"/>
                </a:cubicBezTo>
                <a:lnTo>
                  <a:pt x="0" y="223"/>
                </a:lnTo>
                <a:close/>
              </a:path>
            </a:pathLst>
          </a:custGeom>
          <a:solidFill>
            <a:srgbClr val="D04D6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14"/>
          <p:cNvSpPr/>
          <p:nvPr/>
        </p:nvSpPr>
        <p:spPr>
          <a:xfrm>
            <a:off x="1326964" y="5608525"/>
            <a:ext cx="488950" cy="560388"/>
          </a:xfrm>
          <a:custGeom>
            <a:rect b="b" l="l" r="r" t="t"/>
            <a:pathLst>
              <a:path extrusionOk="0" h="229" w="200">
                <a:moveTo>
                  <a:pt x="155" y="0"/>
                </a:moveTo>
                <a:cubicBezTo>
                  <a:pt x="0" y="156"/>
                  <a:pt x="0" y="156"/>
                  <a:pt x="0" y="156"/>
                </a:cubicBezTo>
                <a:cubicBezTo>
                  <a:pt x="3" y="167"/>
                  <a:pt x="7" y="177"/>
                  <a:pt x="9" y="188"/>
                </a:cubicBezTo>
                <a:cubicBezTo>
                  <a:pt x="12" y="199"/>
                  <a:pt x="14" y="210"/>
                  <a:pt x="15" y="220"/>
                </a:cubicBezTo>
                <a:cubicBezTo>
                  <a:pt x="16" y="223"/>
                  <a:pt x="16" y="226"/>
                  <a:pt x="16" y="229"/>
                </a:cubicBezTo>
                <a:cubicBezTo>
                  <a:pt x="200" y="45"/>
                  <a:pt x="200" y="45"/>
                  <a:pt x="200" y="45"/>
                </a:cubicBezTo>
                <a:lnTo>
                  <a:pt x="155" y="0"/>
                </a:lnTo>
                <a:close/>
              </a:path>
            </a:pathLst>
          </a:custGeom>
          <a:solidFill>
            <a:srgbClr val="DE829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14"/>
          <p:cNvSpPr/>
          <p:nvPr/>
        </p:nvSpPr>
        <p:spPr>
          <a:xfrm>
            <a:off x="641164" y="5989525"/>
            <a:ext cx="725488" cy="793750"/>
          </a:xfrm>
          <a:custGeom>
            <a:rect b="b" l="l" r="r" t="t"/>
            <a:pathLst>
              <a:path extrusionOk="0" h="325" w="297">
                <a:moveTo>
                  <a:pt x="290" y="32"/>
                </a:moveTo>
                <a:cubicBezTo>
                  <a:pt x="288" y="21"/>
                  <a:pt x="284" y="11"/>
                  <a:pt x="281" y="0"/>
                </a:cubicBezTo>
                <a:cubicBezTo>
                  <a:pt x="181" y="99"/>
                  <a:pt x="181" y="99"/>
                  <a:pt x="181" y="99"/>
                </a:cubicBezTo>
                <a:cubicBezTo>
                  <a:pt x="0" y="281"/>
                  <a:pt x="0" y="281"/>
                  <a:pt x="0" y="281"/>
                </a:cubicBezTo>
                <a:cubicBezTo>
                  <a:pt x="45" y="325"/>
                  <a:pt x="45" y="325"/>
                  <a:pt x="45" y="325"/>
                </a:cubicBezTo>
                <a:cubicBezTo>
                  <a:pt x="171" y="198"/>
                  <a:pt x="171" y="198"/>
                  <a:pt x="171" y="198"/>
                </a:cubicBezTo>
                <a:cubicBezTo>
                  <a:pt x="297" y="73"/>
                  <a:pt x="297" y="73"/>
                  <a:pt x="297" y="73"/>
                </a:cubicBezTo>
                <a:cubicBezTo>
                  <a:pt x="297" y="70"/>
                  <a:pt x="297" y="67"/>
                  <a:pt x="296" y="64"/>
                </a:cubicBezTo>
                <a:cubicBezTo>
                  <a:pt x="295" y="54"/>
                  <a:pt x="293" y="43"/>
                  <a:pt x="290" y="32"/>
                </a:cubicBezTo>
                <a:close/>
              </a:path>
            </a:pathLst>
          </a:custGeom>
          <a:solidFill>
            <a:srgbClr val="D04D6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0" name="Google Shape;820;p14"/>
          <p:cNvGrpSpPr/>
          <p:nvPr/>
        </p:nvGrpSpPr>
        <p:grpSpPr>
          <a:xfrm>
            <a:off x="966602" y="4790727"/>
            <a:ext cx="758825" cy="798513"/>
            <a:chOff x="1143955" y="4665996"/>
            <a:chExt cx="758825" cy="798513"/>
          </a:xfrm>
        </p:grpSpPr>
        <p:sp>
          <p:nvSpPr>
            <p:cNvPr id="821" name="Google Shape;821;p14"/>
            <p:cNvSpPr/>
            <p:nvPr/>
          </p:nvSpPr>
          <p:spPr>
            <a:xfrm>
              <a:off x="1199518" y="5213684"/>
              <a:ext cx="252413" cy="250825"/>
            </a:xfrm>
            <a:custGeom>
              <a:rect b="b" l="l" r="r" t="t"/>
              <a:pathLst>
                <a:path extrusionOk="0" h="103" w="103">
                  <a:moveTo>
                    <a:pt x="101" y="0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1" y="102"/>
                    <a:pt x="1" y="102"/>
                    <a:pt x="2" y="103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1" y="0"/>
                    <a:pt x="101" y="0"/>
                    <a:pt x="101" y="0"/>
                  </a:cubicBezTo>
                </a:path>
              </a:pathLst>
            </a:custGeom>
            <a:solidFill>
              <a:srgbClr val="453C55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143955" y="4665996"/>
              <a:ext cx="758825" cy="757238"/>
            </a:xfrm>
            <a:custGeom>
              <a:rect b="b" l="l" r="r" t="t"/>
              <a:pathLst>
                <a:path extrusionOk="0" h="310" w="311">
                  <a:moveTo>
                    <a:pt x="309" y="0"/>
                  </a:moveTo>
                  <a:cubicBezTo>
                    <a:pt x="81" y="227"/>
                    <a:pt x="81" y="227"/>
                    <a:pt x="81" y="227"/>
                  </a:cubicBezTo>
                  <a:cubicBezTo>
                    <a:pt x="79" y="226"/>
                    <a:pt x="77" y="225"/>
                    <a:pt x="74" y="225"/>
                  </a:cubicBezTo>
                  <a:cubicBezTo>
                    <a:pt x="67" y="225"/>
                    <a:pt x="62" y="230"/>
                    <a:pt x="62" y="237"/>
                  </a:cubicBezTo>
                  <a:cubicBezTo>
                    <a:pt x="62" y="240"/>
                    <a:pt x="63" y="242"/>
                    <a:pt x="64" y="244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" y="309"/>
                    <a:pt x="2" y="309"/>
                    <a:pt x="3" y="310"/>
                  </a:cubicBezTo>
                  <a:cubicBezTo>
                    <a:pt x="66" y="246"/>
                    <a:pt x="66" y="246"/>
                    <a:pt x="66" y="246"/>
                  </a:cubicBezTo>
                  <a:cubicBezTo>
                    <a:pt x="68" y="248"/>
                    <a:pt x="71" y="249"/>
                    <a:pt x="74" y="249"/>
                  </a:cubicBezTo>
                  <a:cubicBezTo>
                    <a:pt x="81" y="249"/>
                    <a:pt x="86" y="244"/>
                    <a:pt x="86" y="237"/>
                  </a:cubicBezTo>
                  <a:cubicBezTo>
                    <a:pt x="86" y="234"/>
                    <a:pt x="85" y="231"/>
                    <a:pt x="83" y="229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309" y="0"/>
                    <a:pt x="309" y="0"/>
                    <a:pt x="309" y="0"/>
                  </a:cubicBezTo>
                </a:path>
              </a:pathLst>
            </a:custGeom>
            <a:solidFill>
              <a:srgbClr val="453C55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3" name="Google Shape;823;p14"/>
          <p:cNvSpPr/>
          <p:nvPr/>
        </p:nvSpPr>
        <p:spPr>
          <a:xfrm>
            <a:off x="2038164" y="5833950"/>
            <a:ext cx="1090613" cy="1087438"/>
          </a:xfrm>
          <a:custGeom>
            <a:rect b="b" l="l" r="r" t="t"/>
            <a:pathLst>
              <a:path extrusionOk="0" h="445" w="447">
                <a:moveTo>
                  <a:pt x="445" y="0"/>
                </a:moveTo>
                <a:cubicBezTo>
                  <a:pt x="112" y="333"/>
                  <a:pt x="112" y="333"/>
                  <a:pt x="112" y="333"/>
                </a:cubicBezTo>
                <a:cubicBezTo>
                  <a:pt x="112" y="333"/>
                  <a:pt x="111" y="333"/>
                  <a:pt x="111" y="333"/>
                </a:cubicBezTo>
                <a:cubicBezTo>
                  <a:pt x="108" y="333"/>
                  <a:pt x="106" y="335"/>
                  <a:pt x="106" y="337"/>
                </a:cubicBezTo>
                <a:cubicBezTo>
                  <a:pt x="106" y="338"/>
                  <a:pt x="107" y="338"/>
                  <a:pt x="107" y="338"/>
                </a:cubicBezTo>
                <a:cubicBezTo>
                  <a:pt x="88" y="357"/>
                  <a:pt x="88" y="357"/>
                  <a:pt x="88" y="357"/>
                </a:cubicBezTo>
                <a:cubicBezTo>
                  <a:pt x="86" y="357"/>
                  <a:pt x="84" y="356"/>
                  <a:pt x="83" y="356"/>
                </a:cubicBezTo>
                <a:cubicBezTo>
                  <a:pt x="77" y="356"/>
                  <a:pt x="73" y="360"/>
                  <a:pt x="73" y="365"/>
                </a:cubicBezTo>
                <a:cubicBezTo>
                  <a:pt x="73" y="367"/>
                  <a:pt x="74" y="369"/>
                  <a:pt x="75" y="370"/>
                </a:cubicBezTo>
                <a:cubicBezTo>
                  <a:pt x="0" y="445"/>
                  <a:pt x="0" y="445"/>
                  <a:pt x="0" y="445"/>
                </a:cubicBezTo>
                <a:cubicBezTo>
                  <a:pt x="4" y="445"/>
                  <a:pt x="4" y="445"/>
                  <a:pt x="4" y="445"/>
                </a:cubicBezTo>
                <a:cubicBezTo>
                  <a:pt x="77" y="373"/>
                  <a:pt x="77" y="373"/>
                  <a:pt x="77" y="373"/>
                </a:cubicBezTo>
                <a:cubicBezTo>
                  <a:pt x="78" y="374"/>
                  <a:pt x="80" y="375"/>
                  <a:pt x="83" y="375"/>
                </a:cubicBezTo>
                <a:cubicBezTo>
                  <a:pt x="88" y="375"/>
                  <a:pt x="92" y="371"/>
                  <a:pt x="92" y="365"/>
                </a:cubicBezTo>
                <a:cubicBezTo>
                  <a:pt x="92" y="363"/>
                  <a:pt x="91" y="361"/>
                  <a:pt x="90" y="359"/>
                </a:cubicBezTo>
                <a:cubicBezTo>
                  <a:pt x="108" y="341"/>
                  <a:pt x="108" y="341"/>
                  <a:pt x="108" y="341"/>
                </a:cubicBezTo>
                <a:cubicBezTo>
                  <a:pt x="109" y="341"/>
                  <a:pt x="110" y="342"/>
                  <a:pt x="111" y="342"/>
                </a:cubicBezTo>
                <a:cubicBezTo>
                  <a:pt x="113" y="342"/>
                  <a:pt x="115" y="340"/>
                  <a:pt x="115" y="337"/>
                </a:cubicBezTo>
                <a:cubicBezTo>
                  <a:pt x="115" y="336"/>
                  <a:pt x="115" y="335"/>
                  <a:pt x="115" y="335"/>
                </a:cubicBezTo>
                <a:cubicBezTo>
                  <a:pt x="447" y="2"/>
                  <a:pt x="447" y="2"/>
                  <a:pt x="447" y="2"/>
                </a:cubicBezTo>
                <a:cubicBezTo>
                  <a:pt x="445" y="0"/>
                  <a:pt x="445" y="0"/>
                  <a:pt x="445" y="0"/>
                </a:cubicBezTo>
              </a:path>
            </a:pathLst>
          </a:custGeom>
          <a:solidFill>
            <a:srgbClr val="453C55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14"/>
          <p:cNvSpPr/>
          <p:nvPr/>
        </p:nvSpPr>
        <p:spPr>
          <a:xfrm>
            <a:off x="2465202" y="5064012"/>
            <a:ext cx="808038" cy="806450"/>
          </a:xfrm>
          <a:custGeom>
            <a:rect b="b" l="l" r="r" t="t"/>
            <a:pathLst>
              <a:path extrusionOk="0" h="330" w="331">
                <a:moveTo>
                  <a:pt x="325" y="0"/>
                </a:moveTo>
                <a:cubicBezTo>
                  <a:pt x="322" y="0"/>
                  <a:pt x="320" y="2"/>
                  <a:pt x="320" y="5"/>
                </a:cubicBezTo>
                <a:cubicBezTo>
                  <a:pt x="320" y="6"/>
                  <a:pt x="320" y="7"/>
                  <a:pt x="321" y="8"/>
                </a:cubicBezTo>
                <a:cubicBezTo>
                  <a:pt x="283" y="46"/>
                  <a:pt x="283" y="46"/>
                  <a:pt x="283" y="46"/>
                </a:cubicBezTo>
                <a:cubicBezTo>
                  <a:pt x="281" y="44"/>
                  <a:pt x="278" y="43"/>
                  <a:pt x="275" y="43"/>
                </a:cubicBezTo>
                <a:cubicBezTo>
                  <a:pt x="269" y="43"/>
                  <a:pt x="263" y="49"/>
                  <a:pt x="263" y="55"/>
                </a:cubicBezTo>
                <a:cubicBezTo>
                  <a:pt x="263" y="58"/>
                  <a:pt x="264" y="61"/>
                  <a:pt x="266" y="63"/>
                </a:cubicBezTo>
                <a:cubicBezTo>
                  <a:pt x="0" y="328"/>
                  <a:pt x="0" y="328"/>
                  <a:pt x="0" y="328"/>
                </a:cubicBezTo>
                <a:cubicBezTo>
                  <a:pt x="2" y="330"/>
                  <a:pt x="2" y="330"/>
                  <a:pt x="2" y="330"/>
                </a:cubicBezTo>
                <a:cubicBezTo>
                  <a:pt x="268" y="65"/>
                  <a:pt x="268" y="65"/>
                  <a:pt x="268" y="65"/>
                </a:cubicBezTo>
                <a:cubicBezTo>
                  <a:pt x="270" y="67"/>
                  <a:pt x="272" y="68"/>
                  <a:pt x="275" y="68"/>
                </a:cubicBezTo>
                <a:cubicBezTo>
                  <a:pt x="282" y="68"/>
                  <a:pt x="288" y="62"/>
                  <a:pt x="288" y="55"/>
                </a:cubicBezTo>
                <a:cubicBezTo>
                  <a:pt x="288" y="53"/>
                  <a:pt x="287" y="50"/>
                  <a:pt x="285" y="48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1"/>
                  <a:pt x="324" y="11"/>
                  <a:pt x="325" y="11"/>
                </a:cubicBezTo>
                <a:cubicBezTo>
                  <a:pt x="329" y="11"/>
                  <a:pt x="331" y="8"/>
                  <a:pt x="331" y="5"/>
                </a:cubicBezTo>
                <a:cubicBezTo>
                  <a:pt x="331" y="2"/>
                  <a:pt x="329" y="0"/>
                  <a:pt x="325" y="0"/>
                </a:cubicBezTo>
              </a:path>
            </a:pathLst>
          </a:custGeom>
          <a:solidFill>
            <a:srgbClr val="453C55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14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noFill/>
          <a:ln cap="flat" cmpd="sng" w="38100">
            <a:solidFill>
              <a:srgbClr val="D97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14"/>
          <p:cNvSpPr/>
          <p:nvPr/>
        </p:nvSpPr>
        <p:spPr>
          <a:xfrm>
            <a:off x="510989" y="5581537"/>
            <a:ext cx="520700" cy="520700"/>
          </a:xfrm>
          <a:custGeom>
            <a:rect b="b" l="l" r="r" t="t"/>
            <a:pathLst>
              <a:path extrusionOk="0" h="213" w="213">
                <a:moveTo>
                  <a:pt x="211" y="0"/>
                </a:moveTo>
                <a:cubicBezTo>
                  <a:pt x="122" y="89"/>
                  <a:pt x="122" y="89"/>
                  <a:pt x="122" y="89"/>
                </a:cubicBezTo>
                <a:cubicBezTo>
                  <a:pt x="120" y="88"/>
                  <a:pt x="119" y="87"/>
                  <a:pt x="117" y="87"/>
                </a:cubicBezTo>
                <a:cubicBezTo>
                  <a:pt x="111" y="87"/>
                  <a:pt x="107" y="91"/>
                  <a:pt x="107" y="96"/>
                </a:cubicBezTo>
                <a:cubicBezTo>
                  <a:pt x="107" y="98"/>
                  <a:pt x="108" y="100"/>
                  <a:pt x="109" y="102"/>
                </a:cubicBezTo>
                <a:cubicBezTo>
                  <a:pt x="64" y="146"/>
                  <a:pt x="64" y="146"/>
                  <a:pt x="64" y="146"/>
                </a:cubicBezTo>
                <a:cubicBezTo>
                  <a:pt x="60" y="143"/>
                  <a:pt x="54" y="140"/>
                  <a:pt x="48" y="140"/>
                </a:cubicBezTo>
                <a:cubicBezTo>
                  <a:pt x="34" y="140"/>
                  <a:pt x="23" y="151"/>
                  <a:pt x="23" y="165"/>
                </a:cubicBezTo>
                <a:cubicBezTo>
                  <a:pt x="23" y="171"/>
                  <a:pt x="26" y="177"/>
                  <a:pt x="30" y="181"/>
                </a:cubicBezTo>
                <a:cubicBezTo>
                  <a:pt x="0" y="211"/>
                  <a:pt x="0" y="211"/>
                  <a:pt x="0" y="211"/>
                </a:cubicBezTo>
                <a:cubicBezTo>
                  <a:pt x="2" y="213"/>
                  <a:pt x="2" y="213"/>
                  <a:pt x="2" y="213"/>
                </a:cubicBezTo>
                <a:cubicBezTo>
                  <a:pt x="32" y="183"/>
                  <a:pt x="32" y="183"/>
                  <a:pt x="32" y="183"/>
                </a:cubicBezTo>
                <a:cubicBezTo>
                  <a:pt x="36" y="187"/>
                  <a:pt x="42" y="189"/>
                  <a:pt x="48" y="189"/>
                </a:cubicBezTo>
                <a:cubicBezTo>
                  <a:pt x="62" y="189"/>
                  <a:pt x="72" y="178"/>
                  <a:pt x="72" y="165"/>
                </a:cubicBezTo>
                <a:cubicBezTo>
                  <a:pt x="72" y="159"/>
                  <a:pt x="70" y="153"/>
                  <a:pt x="66" y="149"/>
                </a:cubicBezTo>
                <a:cubicBezTo>
                  <a:pt x="111" y="104"/>
                  <a:pt x="111" y="104"/>
                  <a:pt x="111" y="104"/>
                </a:cubicBezTo>
                <a:cubicBezTo>
                  <a:pt x="113" y="105"/>
                  <a:pt x="115" y="106"/>
                  <a:pt x="117" y="106"/>
                </a:cubicBezTo>
                <a:cubicBezTo>
                  <a:pt x="122" y="106"/>
                  <a:pt x="126" y="101"/>
                  <a:pt x="126" y="96"/>
                </a:cubicBezTo>
                <a:cubicBezTo>
                  <a:pt x="126" y="94"/>
                  <a:pt x="125" y="92"/>
                  <a:pt x="124" y="91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1"/>
                  <a:pt x="212" y="0"/>
                  <a:pt x="211" y="0"/>
                </a:cubicBezTo>
                <a:cubicBezTo>
                  <a:pt x="211" y="0"/>
                  <a:pt x="211" y="0"/>
                  <a:pt x="211" y="0"/>
                </a:cubicBezTo>
              </a:path>
            </a:pathLst>
          </a:custGeom>
          <a:solidFill>
            <a:srgbClr val="FFFFFF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7" name="Google Shape;8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95746" y="6129300"/>
            <a:ext cx="1011852" cy="40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1.목차 슬라이드">
  <p:cSld name="01.목차 슬라이드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5"/>
          <p:cNvSpPr/>
          <p:nvPr/>
        </p:nvSpPr>
        <p:spPr>
          <a:xfrm>
            <a:off x="239417" y="333375"/>
            <a:ext cx="9443400" cy="6194400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rgbClr val="FFFFFF">
                <a:alpha val="2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0" name="Google Shape;830;p15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15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2" name="Google Shape;832;p15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1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4" name="Google Shape;834;p15"/>
          <p:cNvSpPr/>
          <p:nvPr/>
        </p:nvSpPr>
        <p:spPr>
          <a:xfrm>
            <a:off x="333375" y="1260949"/>
            <a:ext cx="9228000" cy="508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15"/>
          <p:cNvSpPr txBox="1"/>
          <p:nvPr>
            <p:ph idx="1" type="body"/>
          </p:nvPr>
        </p:nvSpPr>
        <p:spPr>
          <a:xfrm>
            <a:off x="164468" y="531904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36" name="Google Shape;836;p15"/>
          <p:cNvCxnSpPr/>
          <p:nvPr/>
        </p:nvCxnSpPr>
        <p:spPr>
          <a:xfrm>
            <a:off x="344488" y="1016732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7" name="Google Shape;837;p15"/>
          <p:cNvCxnSpPr/>
          <p:nvPr/>
        </p:nvCxnSpPr>
        <p:spPr>
          <a:xfrm>
            <a:off x="344488" y="1016734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2.사용자 지정 레이아웃">
  <p:cSld name="02.사용자 지정 레이아웃"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6"/>
          <p:cNvSpPr/>
          <p:nvPr/>
        </p:nvSpPr>
        <p:spPr>
          <a:xfrm>
            <a:off x="368300" y="440668"/>
            <a:ext cx="9258300" cy="5832600"/>
          </a:xfrm>
          <a:prstGeom prst="rect">
            <a:avLst/>
          </a:prstGeom>
          <a:solidFill>
            <a:srgbClr val="FFFFFF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0" name="Google Shape;840;p16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1" name="Google Shape;841;p16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2" name="Google Shape;842;p16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1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4" name="Google Shape;844;p16"/>
          <p:cNvSpPr/>
          <p:nvPr/>
        </p:nvSpPr>
        <p:spPr>
          <a:xfrm>
            <a:off x="333375" y="1260949"/>
            <a:ext cx="9228000" cy="508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16"/>
          <p:cNvSpPr txBox="1"/>
          <p:nvPr>
            <p:ph idx="1" type="body"/>
          </p:nvPr>
        </p:nvSpPr>
        <p:spPr>
          <a:xfrm>
            <a:off x="164468" y="531904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46" name="Google Shape;846;p16"/>
          <p:cNvCxnSpPr/>
          <p:nvPr/>
        </p:nvCxnSpPr>
        <p:spPr>
          <a:xfrm>
            <a:off x="344488" y="1016732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7" name="Google Shape;847;p16"/>
          <p:cNvCxnSpPr/>
          <p:nvPr/>
        </p:nvCxnSpPr>
        <p:spPr>
          <a:xfrm>
            <a:off x="344488" y="1016734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6.사용자 지정 레이아웃">
  <p:cSld name="06.사용자 지정 레이아웃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7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0" name="Google Shape;850;p17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51" name="Google Shape;851;p17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2" name="Google Shape;852;p17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3" name="Google Shape;853;p17"/>
          <p:cNvSpPr txBox="1"/>
          <p:nvPr>
            <p:ph idx="3" type="body"/>
          </p:nvPr>
        </p:nvSpPr>
        <p:spPr>
          <a:xfrm>
            <a:off x="344489" y="595432"/>
            <a:ext cx="9216900" cy="8895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t" bIns="180000" lIns="108000" spcFirstLastPara="1" rIns="108000" wrap="square" tIns="180000"/>
          <a:lstStyle>
            <a:lvl1pPr indent="-228600" lvl="0" marL="457200" marR="0" rtl="0" algn="l">
              <a:lnSpc>
                <a:spcPct val="114285"/>
              </a:lnSpc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4" name="Google Shape;854;p17"/>
          <p:cNvSpPr/>
          <p:nvPr/>
        </p:nvSpPr>
        <p:spPr>
          <a:xfrm>
            <a:off x="338932" y="1592795"/>
            <a:ext cx="9228000" cy="4832400"/>
          </a:xfrm>
          <a:prstGeom prst="rect">
            <a:avLst/>
          </a:prstGeom>
          <a:noFill/>
          <a:ln cap="flat" cmpd="sng" w="9525">
            <a:solidFill>
              <a:srgbClr val="BFBFB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5" name="Google Shape;855;p17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6" name="Google Shape;856;p17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7" name="Google Shape;857;p17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7.사용자 지정 레이아웃">
  <p:cSld name="07.사용자 지정 레이아웃"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8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1" name="Google Shape;861;p18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62" name="Google Shape;862;p18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3" name="Google Shape;863;p18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4" name="Google Shape;864;p18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5" name="Google Shape;865;p18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6" name="Google Shape;866;p18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1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5.사용자 지정 레이아웃">
  <p:cSld name="05.사용자 지정 레이아웃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9"/>
          <p:cNvSpPr/>
          <p:nvPr/>
        </p:nvSpPr>
        <p:spPr>
          <a:xfrm>
            <a:off x="338932" y="1398061"/>
            <a:ext cx="9228000" cy="5027100"/>
          </a:xfrm>
          <a:prstGeom prst="rect">
            <a:avLst/>
          </a:prstGeom>
          <a:noFill/>
          <a:ln cap="flat" cmpd="sng" w="9525">
            <a:solidFill>
              <a:srgbClr val="BFBFB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1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1" name="Google Shape;871;p19"/>
          <p:cNvSpPr txBox="1"/>
          <p:nvPr>
            <p:ph idx="2" type="body"/>
          </p:nvPr>
        </p:nvSpPr>
        <p:spPr>
          <a:xfrm>
            <a:off x="433162" y="1484784"/>
            <a:ext cx="9066300" cy="255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marR="0" rtl="0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2" name="Google Shape;872;p1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/>
          <a:lstStyle>
            <a:lvl1pPr indent="-228600" lvl="0" marL="45720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3" name="Google Shape;873;p1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4" name="Google Shape;874;p19"/>
          <p:cNvSpPr txBox="1"/>
          <p:nvPr>
            <p:ph idx="5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75" name="Google Shape;875;p19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19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19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8" name="Google Shape;878;p19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9" name="Google Shape;879;p19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1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8.사용자 지정 레이아웃">
  <p:cSld name="08.사용자 지정 레이아웃"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20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3" name="Google Shape;883;p20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84" name="Google Shape;884;p20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5" name="Google Shape;885;p20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6" name="Google Shape;886;p20"/>
          <p:cNvSpPr/>
          <p:nvPr/>
        </p:nvSpPr>
        <p:spPr>
          <a:xfrm>
            <a:off x="338932" y="584685"/>
            <a:ext cx="9228000" cy="5840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87" name="Google Shape;887;p20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8" name="Google Shape;888;p20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9" name="Google Shape;889;p20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2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1.사용자 지정 레이아웃">
  <p:cSld name="11.사용자 지정 레이아웃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" name="Google Shape;892;p21"/>
          <p:cNvGrpSpPr/>
          <p:nvPr/>
        </p:nvGrpSpPr>
        <p:grpSpPr>
          <a:xfrm>
            <a:off x="0" y="-65113"/>
            <a:ext cx="9991800" cy="6950497"/>
            <a:chOff x="0" y="-65113"/>
            <a:chExt cx="9991800" cy="6950497"/>
          </a:xfrm>
        </p:grpSpPr>
        <p:sp>
          <p:nvSpPr>
            <p:cNvPr id="893" name="Google Shape;893;p21"/>
            <p:cNvSpPr/>
            <p:nvPr/>
          </p:nvSpPr>
          <p:spPr>
            <a:xfrm>
              <a:off x="0" y="0"/>
              <a:ext cx="9991800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21"/>
            <p:cNvSpPr/>
            <p:nvPr/>
          </p:nvSpPr>
          <p:spPr>
            <a:xfrm>
              <a:off x="0" y="2627969"/>
              <a:ext cx="9991721" cy="4257415"/>
            </a:xfrm>
            <a:custGeom>
              <a:rect b="b" l="l" r="r" t="t"/>
              <a:pathLst>
                <a:path extrusionOk="0" h="1703" w="3999">
                  <a:moveTo>
                    <a:pt x="3998" y="916"/>
                  </a:moveTo>
                  <a:cubicBezTo>
                    <a:pt x="3619" y="916"/>
                    <a:pt x="3619" y="916"/>
                    <a:pt x="3619" y="916"/>
                  </a:cubicBezTo>
                  <a:cubicBezTo>
                    <a:pt x="3587" y="916"/>
                    <a:pt x="3587" y="916"/>
                    <a:pt x="3587" y="916"/>
                  </a:cubicBezTo>
                  <a:cubicBezTo>
                    <a:pt x="3516" y="916"/>
                    <a:pt x="3516" y="916"/>
                    <a:pt x="3516" y="916"/>
                  </a:cubicBezTo>
                  <a:cubicBezTo>
                    <a:pt x="3532" y="856"/>
                    <a:pt x="3540" y="793"/>
                    <a:pt x="3540" y="728"/>
                  </a:cubicBezTo>
                  <a:cubicBezTo>
                    <a:pt x="3540" y="326"/>
                    <a:pt x="3214" y="0"/>
                    <a:pt x="2812" y="0"/>
                  </a:cubicBezTo>
                  <a:cubicBezTo>
                    <a:pt x="2410" y="0"/>
                    <a:pt x="2084" y="326"/>
                    <a:pt x="2084" y="728"/>
                  </a:cubicBezTo>
                  <a:cubicBezTo>
                    <a:pt x="2084" y="793"/>
                    <a:pt x="2092" y="856"/>
                    <a:pt x="2108" y="916"/>
                  </a:cubicBezTo>
                  <a:cubicBezTo>
                    <a:pt x="2037" y="916"/>
                    <a:pt x="2037" y="916"/>
                    <a:pt x="2037" y="916"/>
                  </a:cubicBezTo>
                  <a:cubicBezTo>
                    <a:pt x="2005" y="916"/>
                    <a:pt x="2005" y="916"/>
                    <a:pt x="2005" y="916"/>
                  </a:cubicBezTo>
                  <a:cubicBezTo>
                    <a:pt x="0" y="916"/>
                    <a:pt x="0" y="916"/>
                    <a:pt x="0" y="916"/>
                  </a:cubicBezTo>
                  <a:cubicBezTo>
                    <a:pt x="0" y="1703"/>
                    <a:pt x="0" y="1703"/>
                    <a:pt x="0" y="1703"/>
                  </a:cubicBezTo>
                  <a:cubicBezTo>
                    <a:pt x="3999" y="1703"/>
                    <a:pt x="3999" y="1703"/>
                    <a:pt x="3999" y="1703"/>
                  </a:cubicBezTo>
                  <a:cubicBezTo>
                    <a:pt x="3999" y="916"/>
                    <a:pt x="3999" y="916"/>
                    <a:pt x="3999" y="916"/>
                  </a:cubicBezTo>
                  <a:lnTo>
                    <a:pt x="3998" y="9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21"/>
            <p:cNvSpPr/>
            <p:nvPr/>
          </p:nvSpPr>
          <p:spPr>
            <a:xfrm>
              <a:off x="7023496" y="2011387"/>
              <a:ext cx="2405678" cy="2407280"/>
            </a:xfrm>
            <a:custGeom>
              <a:rect b="b" l="l" r="r" t="t"/>
              <a:pathLst>
                <a:path extrusionOk="0" h="962" w="962">
                  <a:moveTo>
                    <a:pt x="732" y="469"/>
                  </a:moveTo>
                  <a:cubicBezTo>
                    <a:pt x="780" y="539"/>
                    <a:pt x="818" y="617"/>
                    <a:pt x="843" y="700"/>
                  </a:cubicBezTo>
                  <a:cubicBezTo>
                    <a:pt x="869" y="783"/>
                    <a:pt x="883" y="871"/>
                    <a:pt x="883" y="962"/>
                  </a:cubicBezTo>
                  <a:cubicBezTo>
                    <a:pt x="883" y="962"/>
                    <a:pt x="883" y="962"/>
                    <a:pt x="883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830"/>
                    <a:pt x="935" y="703"/>
                    <a:pt x="886" y="588"/>
                  </a:cubicBezTo>
                  <a:cubicBezTo>
                    <a:pt x="813" y="415"/>
                    <a:pt x="691" y="268"/>
                    <a:pt x="538" y="165"/>
                  </a:cubicBezTo>
                  <a:cubicBezTo>
                    <a:pt x="461" y="113"/>
                    <a:pt x="376" y="72"/>
                    <a:pt x="286" y="44"/>
                  </a:cubicBezTo>
                  <a:cubicBezTo>
                    <a:pt x="195" y="16"/>
                    <a:pt x="99" y="0"/>
                    <a:pt x="0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22" y="79"/>
                    <a:pt x="238" y="104"/>
                    <a:pt x="344" y="148"/>
                  </a:cubicBezTo>
                  <a:cubicBezTo>
                    <a:pt x="502" y="216"/>
                    <a:pt x="637" y="328"/>
                    <a:pt x="732" y="469"/>
                  </a:cubicBezTo>
                  <a:close/>
                </a:path>
              </a:pathLst>
            </a:custGeom>
            <a:gradFill>
              <a:gsLst>
                <a:gs pos="0">
                  <a:srgbClr val="D04D6F"/>
                </a:gs>
                <a:gs pos="68000">
                  <a:srgbClr val="D04D6F"/>
                </a:gs>
                <a:gs pos="100000">
                  <a:srgbClr val="453C55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5359723" y="-65113"/>
              <a:ext cx="14288" cy="3175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4277048" y="162272"/>
              <a:ext cx="1109663" cy="1106488"/>
            </a:xfrm>
            <a:custGeom>
              <a:rect b="b" l="l" r="r" t="t"/>
              <a:pathLst>
                <a:path extrusionOk="0" h="451" w="452">
                  <a:moveTo>
                    <a:pt x="447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38" y="1"/>
                    <a:pt x="436" y="4"/>
                    <a:pt x="436" y="7"/>
                  </a:cubicBezTo>
                  <a:cubicBezTo>
                    <a:pt x="436" y="9"/>
                    <a:pt x="437" y="10"/>
                    <a:pt x="437" y="11"/>
                  </a:cubicBezTo>
                  <a:cubicBezTo>
                    <a:pt x="386" y="63"/>
                    <a:pt x="386" y="63"/>
                    <a:pt x="386" y="63"/>
                  </a:cubicBezTo>
                  <a:cubicBezTo>
                    <a:pt x="383" y="60"/>
                    <a:pt x="380" y="59"/>
                    <a:pt x="376" y="59"/>
                  </a:cubicBezTo>
                  <a:cubicBezTo>
                    <a:pt x="366" y="59"/>
                    <a:pt x="359" y="67"/>
                    <a:pt x="359" y="76"/>
                  </a:cubicBezTo>
                  <a:cubicBezTo>
                    <a:pt x="359" y="80"/>
                    <a:pt x="360" y="83"/>
                    <a:pt x="363" y="86"/>
                  </a:cubicBezTo>
                  <a:cubicBezTo>
                    <a:pt x="0" y="448"/>
                    <a:pt x="0" y="448"/>
                    <a:pt x="0" y="448"/>
                  </a:cubicBezTo>
                  <a:cubicBezTo>
                    <a:pt x="3" y="451"/>
                    <a:pt x="3" y="451"/>
                    <a:pt x="3" y="451"/>
                  </a:cubicBezTo>
                  <a:cubicBezTo>
                    <a:pt x="365" y="89"/>
                    <a:pt x="365" y="89"/>
                    <a:pt x="365" y="89"/>
                  </a:cubicBezTo>
                  <a:cubicBezTo>
                    <a:pt x="368" y="91"/>
                    <a:pt x="372" y="92"/>
                    <a:pt x="376" y="92"/>
                  </a:cubicBezTo>
                  <a:cubicBezTo>
                    <a:pt x="385" y="92"/>
                    <a:pt x="392" y="85"/>
                    <a:pt x="392" y="76"/>
                  </a:cubicBezTo>
                  <a:cubicBezTo>
                    <a:pt x="392" y="72"/>
                    <a:pt x="391" y="68"/>
                    <a:pt x="389" y="66"/>
                  </a:cubicBezTo>
                  <a:cubicBezTo>
                    <a:pt x="440" y="14"/>
                    <a:pt x="440" y="14"/>
                    <a:pt x="440" y="14"/>
                  </a:cubicBezTo>
                  <a:cubicBezTo>
                    <a:pt x="441" y="15"/>
                    <a:pt x="443" y="15"/>
                    <a:pt x="444" y="15"/>
                  </a:cubicBezTo>
                  <a:cubicBezTo>
                    <a:pt x="448" y="15"/>
                    <a:pt x="452" y="12"/>
                    <a:pt x="452" y="7"/>
                  </a:cubicBezTo>
                  <a:cubicBezTo>
                    <a:pt x="452" y="4"/>
                    <a:pt x="450" y="1"/>
                    <a:pt x="44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2612740" y="3818483"/>
              <a:ext cx="1482725" cy="1482725"/>
            </a:xfrm>
            <a:custGeom>
              <a:rect b="b" l="l" r="r" t="t"/>
              <a:pathLst>
                <a:path extrusionOk="0" h="604" w="604">
                  <a:moveTo>
                    <a:pt x="600" y="0"/>
                  </a:moveTo>
                  <a:cubicBezTo>
                    <a:pt x="226" y="374"/>
                    <a:pt x="226" y="374"/>
                    <a:pt x="226" y="374"/>
                  </a:cubicBezTo>
                  <a:cubicBezTo>
                    <a:pt x="223" y="372"/>
                    <a:pt x="220" y="371"/>
                    <a:pt x="216" y="371"/>
                  </a:cubicBezTo>
                  <a:cubicBezTo>
                    <a:pt x="206" y="371"/>
                    <a:pt x="199" y="378"/>
                    <a:pt x="199" y="388"/>
                  </a:cubicBezTo>
                  <a:cubicBezTo>
                    <a:pt x="199" y="392"/>
                    <a:pt x="200" y="395"/>
                    <a:pt x="202" y="398"/>
                  </a:cubicBezTo>
                  <a:cubicBezTo>
                    <a:pt x="119" y="481"/>
                    <a:pt x="119" y="481"/>
                    <a:pt x="119" y="481"/>
                  </a:cubicBezTo>
                  <a:cubicBezTo>
                    <a:pt x="111" y="474"/>
                    <a:pt x="101" y="469"/>
                    <a:pt x="89" y="469"/>
                  </a:cubicBezTo>
                  <a:cubicBezTo>
                    <a:pt x="64" y="469"/>
                    <a:pt x="44" y="490"/>
                    <a:pt x="44" y="515"/>
                  </a:cubicBezTo>
                  <a:cubicBezTo>
                    <a:pt x="44" y="526"/>
                    <a:pt x="48" y="537"/>
                    <a:pt x="55" y="545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59" y="549"/>
                    <a:pt x="59" y="549"/>
                    <a:pt x="59" y="549"/>
                  </a:cubicBezTo>
                  <a:cubicBezTo>
                    <a:pt x="67" y="556"/>
                    <a:pt x="78" y="560"/>
                    <a:pt x="89" y="560"/>
                  </a:cubicBezTo>
                  <a:cubicBezTo>
                    <a:pt x="114" y="560"/>
                    <a:pt x="134" y="540"/>
                    <a:pt x="134" y="515"/>
                  </a:cubicBezTo>
                  <a:cubicBezTo>
                    <a:pt x="134" y="503"/>
                    <a:pt x="130" y="493"/>
                    <a:pt x="123" y="485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09" y="404"/>
                    <a:pt x="212" y="405"/>
                    <a:pt x="216" y="405"/>
                  </a:cubicBezTo>
                  <a:cubicBezTo>
                    <a:pt x="225" y="405"/>
                    <a:pt x="233" y="397"/>
                    <a:pt x="233" y="388"/>
                  </a:cubicBezTo>
                  <a:cubicBezTo>
                    <a:pt x="233" y="384"/>
                    <a:pt x="232" y="381"/>
                    <a:pt x="230" y="378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3351535" y="2727300"/>
              <a:ext cx="1479549" cy="1482725"/>
            </a:xfrm>
            <a:custGeom>
              <a:rect b="b" l="l" r="r" t="t"/>
              <a:pathLst>
                <a:path extrusionOk="0" h="604" w="603">
                  <a:moveTo>
                    <a:pt x="600" y="0"/>
                  </a:moveTo>
                  <a:cubicBezTo>
                    <a:pt x="179" y="421"/>
                    <a:pt x="179" y="421"/>
                    <a:pt x="179" y="421"/>
                  </a:cubicBezTo>
                  <a:cubicBezTo>
                    <a:pt x="175" y="419"/>
                    <a:pt x="170" y="417"/>
                    <a:pt x="165" y="417"/>
                  </a:cubicBezTo>
                  <a:cubicBezTo>
                    <a:pt x="153" y="417"/>
                    <a:pt x="143" y="427"/>
                    <a:pt x="143" y="440"/>
                  </a:cubicBezTo>
                  <a:cubicBezTo>
                    <a:pt x="143" y="445"/>
                    <a:pt x="144" y="449"/>
                    <a:pt x="147" y="453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151" y="457"/>
                    <a:pt x="151" y="457"/>
                    <a:pt x="151" y="457"/>
                  </a:cubicBezTo>
                  <a:cubicBezTo>
                    <a:pt x="155" y="460"/>
                    <a:pt x="160" y="462"/>
                    <a:pt x="165" y="462"/>
                  </a:cubicBezTo>
                  <a:cubicBezTo>
                    <a:pt x="178" y="462"/>
                    <a:pt x="188" y="452"/>
                    <a:pt x="188" y="440"/>
                  </a:cubicBezTo>
                  <a:cubicBezTo>
                    <a:pt x="188" y="434"/>
                    <a:pt x="186" y="429"/>
                    <a:pt x="183" y="425"/>
                  </a:cubicBezTo>
                  <a:cubicBezTo>
                    <a:pt x="603" y="4"/>
                    <a:pt x="603" y="4"/>
                    <a:pt x="603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160635" y="936600"/>
              <a:ext cx="1479997" cy="1477105"/>
            </a:xfrm>
            <a:custGeom>
              <a:rect b="b" l="l" r="r" t="t"/>
              <a:pathLst>
                <a:path extrusionOk="0" h="660" w="662">
                  <a:moveTo>
                    <a:pt x="637" y="0"/>
                  </a:moveTo>
                  <a:cubicBezTo>
                    <a:pt x="624" y="0"/>
                    <a:pt x="613" y="11"/>
                    <a:pt x="613" y="24"/>
                  </a:cubicBezTo>
                  <a:cubicBezTo>
                    <a:pt x="613" y="30"/>
                    <a:pt x="614" y="34"/>
                    <a:pt x="617" y="38"/>
                  </a:cubicBezTo>
                  <a:cubicBezTo>
                    <a:pt x="116" y="539"/>
                    <a:pt x="116" y="539"/>
                    <a:pt x="116" y="539"/>
                  </a:cubicBezTo>
                  <a:cubicBezTo>
                    <a:pt x="115" y="538"/>
                    <a:pt x="113" y="538"/>
                    <a:pt x="112" y="538"/>
                  </a:cubicBezTo>
                  <a:cubicBezTo>
                    <a:pt x="105" y="538"/>
                    <a:pt x="100" y="543"/>
                    <a:pt x="100" y="550"/>
                  </a:cubicBezTo>
                  <a:cubicBezTo>
                    <a:pt x="100" y="551"/>
                    <a:pt x="100" y="553"/>
                    <a:pt x="101" y="55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4" y="660"/>
                    <a:pt x="4" y="660"/>
                    <a:pt x="4" y="660"/>
                  </a:cubicBezTo>
                  <a:cubicBezTo>
                    <a:pt x="105" y="560"/>
                    <a:pt x="105" y="560"/>
                    <a:pt x="105" y="560"/>
                  </a:cubicBezTo>
                  <a:cubicBezTo>
                    <a:pt x="107" y="561"/>
                    <a:pt x="109" y="562"/>
                    <a:pt x="112" y="562"/>
                  </a:cubicBezTo>
                  <a:cubicBezTo>
                    <a:pt x="118" y="562"/>
                    <a:pt x="124" y="556"/>
                    <a:pt x="124" y="550"/>
                  </a:cubicBezTo>
                  <a:cubicBezTo>
                    <a:pt x="124" y="547"/>
                    <a:pt x="123" y="545"/>
                    <a:pt x="121" y="543"/>
                  </a:cubicBezTo>
                  <a:cubicBezTo>
                    <a:pt x="621" y="43"/>
                    <a:pt x="621" y="43"/>
                    <a:pt x="621" y="43"/>
                  </a:cubicBezTo>
                  <a:cubicBezTo>
                    <a:pt x="626" y="47"/>
                    <a:pt x="631" y="49"/>
                    <a:pt x="637" y="49"/>
                  </a:cubicBezTo>
                  <a:cubicBezTo>
                    <a:pt x="651" y="49"/>
                    <a:pt x="662" y="38"/>
                    <a:pt x="662" y="24"/>
                  </a:cubicBezTo>
                  <a:cubicBezTo>
                    <a:pt x="662" y="11"/>
                    <a:pt x="651" y="0"/>
                    <a:pt x="63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624210" y="132358"/>
              <a:ext cx="1429362" cy="1429362"/>
            </a:xfrm>
            <a:custGeom>
              <a:rect b="b" l="l" r="r" t="t"/>
              <a:pathLst>
                <a:path extrusionOk="0" h="639" w="639">
                  <a:moveTo>
                    <a:pt x="635" y="0"/>
                  </a:moveTo>
                  <a:cubicBezTo>
                    <a:pt x="634" y="0"/>
                    <a:pt x="634" y="0"/>
                    <a:pt x="634" y="0"/>
                  </a:cubicBezTo>
                  <a:cubicBezTo>
                    <a:pt x="143" y="491"/>
                    <a:pt x="143" y="491"/>
                    <a:pt x="143" y="491"/>
                  </a:cubicBezTo>
                  <a:cubicBezTo>
                    <a:pt x="138" y="487"/>
                    <a:pt x="132" y="484"/>
                    <a:pt x="125" y="484"/>
                  </a:cubicBezTo>
                  <a:cubicBezTo>
                    <a:pt x="110" y="484"/>
                    <a:pt x="97" y="496"/>
                    <a:pt x="97" y="512"/>
                  </a:cubicBezTo>
                  <a:cubicBezTo>
                    <a:pt x="97" y="519"/>
                    <a:pt x="100" y="525"/>
                    <a:pt x="104" y="530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5" y="639"/>
                    <a:pt x="5" y="639"/>
                    <a:pt x="5" y="639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4" y="537"/>
                    <a:pt x="119" y="539"/>
                    <a:pt x="125" y="539"/>
                  </a:cubicBezTo>
                  <a:cubicBezTo>
                    <a:pt x="140" y="539"/>
                    <a:pt x="152" y="527"/>
                    <a:pt x="152" y="512"/>
                  </a:cubicBezTo>
                  <a:cubicBezTo>
                    <a:pt x="152" y="506"/>
                    <a:pt x="150" y="501"/>
                    <a:pt x="147" y="496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5" y="0"/>
                    <a:pt x="635" y="0"/>
                    <a:pt x="635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5457056" y="2852936"/>
              <a:ext cx="3130500" cy="3133800"/>
            </a:xfrm>
            <a:prstGeom prst="ellipse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03" name="Google Shape;903;p21"/>
            <p:cNvGrpSpPr/>
            <p:nvPr/>
          </p:nvGrpSpPr>
          <p:grpSpPr>
            <a:xfrm>
              <a:off x="6057131" y="3575249"/>
              <a:ext cx="1931989" cy="1746250"/>
              <a:chOff x="5994400" y="3611563"/>
              <a:chExt cx="1931989" cy="1746250"/>
            </a:xfrm>
          </p:grpSpPr>
          <p:sp>
            <p:nvSpPr>
              <p:cNvPr id="904" name="Google Shape;904;p21"/>
              <p:cNvSpPr/>
              <p:nvPr/>
            </p:nvSpPr>
            <p:spPr>
              <a:xfrm>
                <a:off x="6691313" y="3783013"/>
                <a:ext cx="111125" cy="196850"/>
              </a:xfrm>
              <a:custGeom>
                <a:rect b="b" l="l" r="r" t="t"/>
                <a:pathLst>
                  <a:path extrusionOk="0" h="80" w="45">
                    <a:moveTo>
                      <a:pt x="36" y="0"/>
                    </a:moveTo>
                    <a:cubicBezTo>
                      <a:pt x="27" y="1"/>
                      <a:pt x="19" y="5"/>
                      <a:pt x="12" y="12"/>
                    </a:cubicBezTo>
                    <a:cubicBezTo>
                      <a:pt x="4" y="19"/>
                      <a:pt x="0" y="30"/>
                      <a:pt x="0" y="41"/>
                    </a:cubicBezTo>
                    <a:cubicBezTo>
                      <a:pt x="0" y="52"/>
                      <a:pt x="4" y="62"/>
                      <a:pt x="12" y="70"/>
                    </a:cubicBezTo>
                    <a:cubicBezTo>
                      <a:pt x="17" y="75"/>
                      <a:pt x="22" y="78"/>
                      <a:pt x="28" y="8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5" y="57"/>
                      <a:pt x="32" y="56"/>
                      <a:pt x="29" y="53"/>
                    </a:cubicBezTo>
                    <a:cubicBezTo>
                      <a:pt x="26" y="50"/>
                      <a:pt x="24" y="46"/>
                      <a:pt x="24" y="41"/>
                    </a:cubicBezTo>
                    <a:cubicBezTo>
                      <a:pt x="24" y="36"/>
                      <a:pt x="26" y="32"/>
                      <a:pt x="29" y="29"/>
                    </a:cubicBezTo>
                    <a:cubicBezTo>
                      <a:pt x="31" y="27"/>
                      <a:pt x="32" y="26"/>
                      <a:pt x="34" y="25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3" y="13"/>
                      <a:pt x="24" y="12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21"/>
              <p:cNvSpPr/>
              <p:nvPr/>
            </p:nvSpPr>
            <p:spPr>
              <a:xfrm>
                <a:off x="7005638" y="3783013"/>
                <a:ext cx="98425" cy="141288"/>
              </a:xfrm>
              <a:custGeom>
                <a:rect b="b" l="l" r="r" t="t"/>
                <a:pathLst>
                  <a:path extrusionOk="0" h="57" w="40">
                    <a:moveTo>
                      <a:pt x="0" y="0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5"/>
                      <a:pt x="14" y="15"/>
                      <a:pt x="13" y="1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25"/>
                      <a:pt x="9" y="27"/>
                      <a:pt x="11" y="29"/>
                    </a:cubicBezTo>
                    <a:cubicBezTo>
                      <a:pt x="14" y="32"/>
                      <a:pt x="16" y="36"/>
                      <a:pt x="16" y="41"/>
                    </a:cubicBezTo>
                    <a:cubicBezTo>
                      <a:pt x="16" y="42"/>
                      <a:pt x="16" y="43"/>
                      <a:pt x="16" y="44"/>
                    </a:cubicBezTo>
                    <a:cubicBezTo>
                      <a:pt x="24" y="57"/>
                      <a:pt x="24" y="57"/>
                      <a:pt x="24" y="57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0" y="45"/>
                      <a:pt x="40" y="43"/>
                      <a:pt x="40" y="41"/>
                    </a:cubicBezTo>
                    <a:cubicBezTo>
                      <a:pt x="40" y="30"/>
                      <a:pt x="36" y="19"/>
                      <a:pt x="28" y="12"/>
                    </a:cubicBezTo>
                    <a:cubicBezTo>
                      <a:pt x="21" y="4"/>
                      <a:pt x="11" y="0"/>
                      <a:pt x="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21"/>
              <p:cNvSpPr/>
              <p:nvPr/>
            </p:nvSpPr>
            <p:spPr>
              <a:xfrm>
                <a:off x="6961188" y="3906838"/>
                <a:ext cx="138113" cy="77788"/>
              </a:xfrm>
              <a:custGeom>
                <a:rect b="b" l="l" r="r" t="t"/>
                <a:pathLst>
                  <a:path extrusionOk="0" h="32" w="56">
                    <a:moveTo>
                      <a:pt x="31" y="0"/>
                    </a:moveTo>
                    <a:cubicBezTo>
                      <a:pt x="31" y="1"/>
                      <a:pt x="30" y="2"/>
                      <a:pt x="29" y="3"/>
                    </a:cubicBezTo>
                    <a:cubicBezTo>
                      <a:pt x="26" y="7"/>
                      <a:pt x="21" y="8"/>
                      <a:pt x="17" y="8"/>
                    </a:cubicBezTo>
                    <a:cubicBezTo>
                      <a:pt x="15" y="8"/>
                      <a:pt x="14" y="8"/>
                      <a:pt x="12" y="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2" y="32"/>
                      <a:pt x="14" y="32"/>
                      <a:pt x="17" y="32"/>
                    </a:cubicBezTo>
                    <a:cubicBezTo>
                      <a:pt x="28" y="32"/>
                      <a:pt x="38" y="28"/>
                      <a:pt x="46" y="20"/>
                    </a:cubicBezTo>
                    <a:cubicBezTo>
                      <a:pt x="50" y="16"/>
                      <a:pt x="54" y="10"/>
                      <a:pt x="56" y="4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2" y="13"/>
                      <a:pt x="42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3"/>
                      <a:pt x="40" y="13"/>
                      <a:pt x="39" y="12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21"/>
              <p:cNvSpPr/>
              <p:nvPr/>
            </p:nvSpPr>
            <p:spPr>
              <a:xfrm>
                <a:off x="6765925" y="3783013"/>
                <a:ext cx="260350" cy="201613"/>
              </a:xfrm>
              <a:custGeom>
                <a:rect b="b" l="l" r="r" t="t"/>
                <a:pathLst>
                  <a:path extrusionOk="0" h="82" w="106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1" y="24"/>
                      <a:pt x="12" y="24"/>
                    </a:cubicBezTo>
                    <a:cubicBezTo>
                      <a:pt x="16" y="24"/>
                      <a:pt x="21" y="25"/>
                      <a:pt x="24" y="29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1" y="56"/>
                      <a:pt x="18" y="57"/>
                      <a:pt x="14" y="58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70"/>
                      <a:pt x="22" y="71"/>
                      <a:pt x="21" y="72"/>
                    </a:cubicBezTo>
                    <a:cubicBezTo>
                      <a:pt x="21" y="72"/>
                      <a:pt x="21" y="73"/>
                      <a:pt x="20" y="7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7" y="82"/>
                      <a:pt x="9" y="82"/>
                      <a:pt x="12" y="82"/>
                    </a:cubicBezTo>
                    <a:cubicBezTo>
                      <a:pt x="23" y="82"/>
                      <a:pt x="33" y="78"/>
                      <a:pt x="41" y="70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67" y="70"/>
                      <a:pt x="67" y="70"/>
                      <a:pt x="67" y="70"/>
                    </a:cubicBezTo>
                    <a:cubicBezTo>
                      <a:pt x="72" y="75"/>
                      <a:pt x="77" y="78"/>
                      <a:pt x="82" y="80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64"/>
                      <a:pt x="74" y="62"/>
                      <a:pt x="75" y="61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7" y="25"/>
                      <a:pt x="92" y="24"/>
                      <a:pt x="96" y="2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2" y="1"/>
                      <a:pt x="74" y="5"/>
                      <a:pt x="68" y="11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4" y="4"/>
                      <a:pt x="24" y="0"/>
                      <a:pt x="1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21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21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21"/>
              <p:cNvSpPr/>
              <p:nvPr/>
            </p:nvSpPr>
            <p:spPr>
              <a:xfrm>
                <a:off x="7718425" y="4429125"/>
                <a:ext cx="14288" cy="26988"/>
              </a:xfrm>
              <a:custGeom>
                <a:rect b="b" l="l" r="r" t="t"/>
                <a:pathLst>
                  <a:path extrusionOk="0" h="11" w="6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3"/>
                      <a:pt x="2" y="6"/>
                      <a:pt x="1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6"/>
                      <a:pt x="4" y="3"/>
                      <a:pt x="3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21"/>
              <p:cNvSpPr/>
              <p:nvPr/>
            </p:nvSpPr>
            <p:spPr>
              <a:xfrm>
                <a:off x="7361238" y="4487863"/>
                <a:ext cx="79375" cy="42863"/>
              </a:xfrm>
              <a:custGeom>
                <a:rect b="b" l="l" r="r" t="t"/>
                <a:pathLst>
                  <a:path extrusionOk="0" h="17" w="32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2" y="2"/>
                      <a:pt x="9" y="4"/>
                      <a:pt x="6" y="6"/>
                    </a:cubicBezTo>
                    <a:cubicBezTo>
                      <a:pt x="4" y="7"/>
                      <a:pt x="2" y="8"/>
                      <a:pt x="0" y="9"/>
                    </a:cubicBezTo>
                    <a:cubicBezTo>
                      <a:pt x="4" y="11"/>
                      <a:pt x="7" y="13"/>
                      <a:pt x="10" y="15"/>
                    </a:cubicBezTo>
                    <a:cubicBezTo>
                      <a:pt x="12" y="16"/>
                      <a:pt x="14" y="17"/>
                      <a:pt x="16" y="17"/>
                    </a:cubicBezTo>
                    <a:cubicBezTo>
                      <a:pt x="18" y="17"/>
                      <a:pt x="20" y="16"/>
                      <a:pt x="22" y="15"/>
                    </a:cubicBezTo>
                    <a:cubicBezTo>
                      <a:pt x="25" y="13"/>
                      <a:pt x="29" y="11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21"/>
              <p:cNvSpPr/>
              <p:nvPr/>
            </p:nvSpPr>
            <p:spPr>
              <a:xfrm>
                <a:off x="77200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9"/>
                      <a:pt x="6" y="10"/>
                      <a:pt x="4" y="10"/>
                    </a:cubicBezTo>
                    <a:cubicBezTo>
                      <a:pt x="3" y="10"/>
                      <a:pt x="2" y="9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7" y="12"/>
                      <a:pt x="9" y="10"/>
                      <a:pt x="9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21"/>
              <p:cNvSpPr/>
              <p:nvPr/>
            </p:nvSpPr>
            <p:spPr>
              <a:xfrm>
                <a:off x="7769225" y="4432300"/>
                <a:ext cx="17463" cy="17463"/>
              </a:xfrm>
              <a:custGeom>
                <a:rect b="b" l="l" r="r" t="t"/>
                <a:pathLst>
                  <a:path extrusionOk="0" h="7" w="7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7" y="6"/>
                      <a:pt x="7" y="3"/>
                    </a:cubicBezTo>
                    <a:cubicBezTo>
                      <a:pt x="7" y="1"/>
                      <a:pt x="6" y="0"/>
                      <a:pt x="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21"/>
              <p:cNvSpPr/>
              <p:nvPr/>
            </p:nvSpPr>
            <p:spPr>
              <a:xfrm>
                <a:off x="7653338" y="4752975"/>
                <a:ext cx="107950" cy="106363"/>
              </a:xfrm>
              <a:custGeom>
                <a:rect b="b" l="l" r="r" t="t"/>
                <a:pathLst>
                  <a:path extrusionOk="0" h="43" w="44">
                    <a:moveTo>
                      <a:pt x="3" y="4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3" y="40"/>
                      <a:pt x="3" y="40"/>
                      <a:pt x="3" y="40"/>
                    </a:cubicBezTo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3" y="43"/>
                      <a:pt x="44" y="43"/>
                      <a:pt x="44" y="4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0"/>
                      <a:pt x="43" y="0"/>
                      <a:pt x="4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21"/>
              <p:cNvSpPr/>
              <p:nvPr/>
            </p:nvSpPr>
            <p:spPr>
              <a:xfrm>
                <a:off x="7418388" y="4581525"/>
                <a:ext cx="77788" cy="44450"/>
              </a:xfrm>
              <a:custGeom>
                <a:rect b="b" l="l" r="r" t="t"/>
                <a:pathLst>
                  <a:path extrusionOk="0" h="18" w="32">
                    <a:moveTo>
                      <a:pt x="15" y="0"/>
                    </a:moveTo>
                    <a:cubicBezTo>
                      <a:pt x="14" y="0"/>
                      <a:pt x="13" y="1"/>
                      <a:pt x="11" y="2"/>
                    </a:cubicBezTo>
                    <a:cubicBezTo>
                      <a:pt x="8" y="4"/>
                      <a:pt x="4" y="6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5" y="12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1" y="15"/>
                      <a:pt x="26" y="12"/>
                      <a:pt x="32" y="9"/>
                    </a:cubicBezTo>
                    <a:cubicBezTo>
                      <a:pt x="27" y="6"/>
                      <a:pt x="23" y="4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21"/>
              <p:cNvSpPr/>
              <p:nvPr/>
            </p:nvSpPr>
            <p:spPr>
              <a:xfrm>
                <a:off x="7696200" y="4792663"/>
                <a:ext cx="19050" cy="30163"/>
              </a:xfrm>
              <a:custGeom>
                <a:rect b="b" l="l" r="r" t="t"/>
                <a:pathLst>
                  <a:path extrusionOk="0" h="12" w="8">
                    <a:moveTo>
                      <a:pt x="2" y="6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6" y="4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1"/>
                      <a:pt x="6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21"/>
              <p:cNvSpPr/>
              <p:nvPr/>
            </p:nvSpPr>
            <p:spPr>
              <a:xfrm>
                <a:off x="7307263" y="4581525"/>
                <a:ext cx="79375" cy="44450"/>
              </a:xfrm>
              <a:custGeom>
                <a:rect b="b" l="l" r="r" t="t"/>
                <a:pathLst>
                  <a:path extrusionOk="0" h="18" w="32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0" y="3"/>
                      <a:pt x="6" y="6"/>
                      <a:pt x="0" y="9"/>
                    </a:cubicBezTo>
                    <a:cubicBezTo>
                      <a:pt x="6" y="12"/>
                      <a:pt x="11" y="15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22" y="15"/>
                      <a:pt x="26" y="13"/>
                      <a:pt x="31" y="10"/>
                    </a:cubicBezTo>
                    <a:cubicBezTo>
                      <a:pt x="31" y="10"/>
                      <a:pt x="32" y="10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21"/>
              <p:cNvSpPr/>
              <p:nvPr/>
            </p:nvSpPr>
            <p:spPr>
              <a:xfrm>
                <a:off x="5994400" y="3611563"/>
                <a:ext cx="1931989" cy="1746250"/>
              </a:xfrm>
              <a:custGeom>
                <a:rect b="b" l="l" r="r" t="t"/>
                <a:pathLst>
                  <a:path extrusionOk="0" h="711" w="787">
                    <a:moveTo>
                      <a:pt x="709" y="458"/>
                    </a:moveTo>
                    <a:cubicBezTo>
                      <a:pt x="715" y="458"/>
                      <a:pt x="715" y="458"/>
                      <a:pt x="715" y="458"/>
                    </a:cubicBezTo>
                    <a:cubicBezTo>
                      <a:pt x="715" y="454"/>
                      <a:pt x="715" y="454"/>
                      <a:pt x="715" y="454"/>
                    </a:cubicBezTo>
                    <a:cubicBezTo>
                      <a:pt x="715" y="453"/>
                      <a:pt x="716" y="452"/>
                      <a:pt x="717" y="452"/>
                    </a:cubicBezTo>
                    <a:cubicBezTo>
                      <a:pt x="718" y="452"/>
                      <a:pt x="718" y="453"/>
                      <a:pt x="718" y="454"/>
                    </a:cubicBezTo>
                    <a:cubicBezTo>
                      <a:pt x="718" y="458"/>
                      <a:pt x="718" y="458"/>
                      <a:pt x="718" y="458"/>
                    </a:cubicBezTo>
                    <a:cubicBezTo>
                      <a:pt x="720" y="458"/>
                      <a:pt x="720" y="458"/>
                      <a:pt x="720" y="458"/>
                    </a:cubicBezTo>
                    <a:cubicBezTo>
                      <a:pt x="723" y="458"/>
                      <a:pt x="726" y="461"/>
                      <a:pt x="726" y="465"/>
                    </a:cubicBezTo>
                    <a:cubicBezTo>
                      <a:pt x="726" y="466"/>
                      <a:pt x="726" y="466"/>
                      <a:pt x="726" y="466"/>
                    </a:cubicBezTo>
                    <a:cubicBezTo>
                      <a:pt x="731" y="466"/>
                      <a:pt x="731" y="466"/>
                      <a:pt x="731" y="466"/>
                    </a:cubicBezTo>
                    <a:cubicBezTo>
                      <a:pt x="732" y="466"/>
                      <a:pt x="732" y="467"/>
                      <a:pt x="732" y="468"/>
                    </a:cubicBezTo>
                    <a:cubicBezTo>
                      <a:pt x="732" y="469"/>
                      <a:pt x="732" y="469"/>
                      <a:pt x="731" y="469"/>
                    </a:cubicBezTo>
                    <a:cubicBezTo>
                      <a:pt x="726" y="469"/>
                      <a:pt x="726" y="469"/>
                      <a:pt x="726" y="469"/>
                    </a:cubicBezTo>
                    <a:cubicBezTo>
                      <a:pt x="726" y="475"/>
                      <a:pt x="726" y="475"/>
                      <a:pt x="726" y="475"/>
                    </a:cubicBezTo>
                    <a:cubicBezTo>
                      <a:pt x="731" y="475"/>
                      <a:pt x="731" y="475"/>
                      <a:pt x="731" y="475"/>
                    </a:cubicBezTo>
                    <a:cubicBezTo>
                      <a:pt x="732" y="475"/>
                      <a:pt x="732" y="476"/>
                      <a:pt x="732" y="477"/>
                    </a:cubicBezTo>
                    <a:cubicBezTo>
                      <a:pt x="732" y="478"/>
                      <a:pt x="732" y="479"/>
                      <a:pt x="731" y="479"/>
                    </a:cubicBezTo>
                    <a:cubicBezTo>
                      <a:pt x="726" y="479"/>
                      <a:pt x="726" y="479"/>
                      <a:pt x="726" y="479"/>
                    </a:cubicBezTo>
                    <a:cubicBezTo>
                      <a:pt x="726" y="485"/>
                      <a:pt x="726" y="485"/>
                      <a:pt x="726" y="485"/>
                    </a:cubicBezTo>
                    <a:cubicBezTo>
                      <a:pt x="731" y="485"/>
                      <a:pt x="731" y="485"/>
                      <a:pt x="731" y="485"/>
                    </a:cubicBezTo>
                    <a:cubicBezTo>
                      <a:pt x="732" y="485"/>
                      <a:pt x="732" y="486"/>
                      <a:pt x="732" y="486"/>
                    </a:cubicBezTo>
                    <a:cubicBezTo>
                      <a:pt x="732" y="487"/>
                      <a:pt x="732" y="488"/>
                      <a:pt x="731" y="488"/>
                    </a:cubicBezTo>
                    <a:cubicBezTo>
                      <a:pt x="726" y="488"/>
                      <a:pt x="726" y="488"/>
                      <a:pt x="726" y="488"/>
                    </a:cubicBezTo>
                    <a:cubicBezTo>
                      <a:pt x="726" y="494"/>
                      <a:pt x="726" y="494"/>
                      <a:pt x="726" y="494"/>
                    </a:cubicBezTo>
                    <a:cubicBezTo>
                      <a:pt x="731" y="494"/>
                      <a:pt x="731" y="494"/>
                      <a:pt x="731" y="494"/>
                    </a:cubicBezTo>
                    <a:cubicBezTo>
                      <a:pt x="732" y="494"/>
                      <a:pt x="732" y="495"/>
                      <a:pt x="732" y="496"/>
                    </a:cubicBezTo>
                    <a:cubicBezTo>
                      <a:pt x="732" y="497"/>
                      <a:pt x="732" y="497"/>
                      <a:pt x="731" y="497"/>
                    </a:cubicBezTo>
                    <a:cubicBezTo>
                      <a:pt x="726" y="497"/>
                      <a:pt x="726" y="497"/>
                      <a:pt x="726" y="497"/>
                    </a:cubicBezTo>
                    <a:cubicBezTo>
                      <a:pt x="726" y="504"/>
                      <a:pt x="726" y="504"/>
                      <a:pt x="726" y="504"/>
                    </a:cubicBezTo>
                    <a:cubicBezTo>
                      <a:pt x="731" y="504"/>
                      <a:pt x="731" y="504"/>
                      <a:pt x="731" y="504"/>
                    </a:cubicBezTo>
                    <a:cubicBezTo>
                      <a:pt x="732" y="504"/>
                      <a:pt x="732" y="504"/>
                      <a:pt x="732" y="505"/>
                    </a:cubicBezTo>
                    <a:cubicBezTo>
                      <a:pt x="732" y="506"/>
                      <a:pt x="732" y="507"/>
                      <a:pt x="731" y="507"/>
                    </a:cubicBezTo>
                    <a:cubicBezTo>
                      <a:pt x="726" y="507"/>
                      <a:pt x="726" y="507"/>
                      <a:pt x="726" y="507"/>
                    </a:cubicBezTo>
                    <a:cubicBezTo>
                      <a:pt x="726" y="508"/>
                      <a:pt x="726" y="508"/>
                      <a:pt x="726" y="508"/>
                    </a:cubicBezTo>
                    <a:cubicBezTo>
                      <a:pt x="726" y="512"/>
                      <a:pt x="723" y="515"/>
                      <a:pt x="720" y="515"/>
                    </a:cubicBezTo>
                    <a:cubicBezTo>
                      <a:pt x="718" y="515"/>
                      <a:pt x="718" y="515"/>
                      <a:pt x="718" y="515"/>
                    </a:cubicBezTo>
                    <a:cubicBezTo>
                      <a:pt x="718" y="519"/>
                      <a:pt x="718" y="519"/>
                      <a:pt x="718" y="519"/>
                    </a:cubicBezTo>
                    <a:cubicBezTo>
                      <a:pt x="718" y="520"/>
                      <a:pt x="718" y="521"/>
                      <a:pt x="717" y="521"/>
                    </a:cubicBezTo>
                    <a:cubicBezTo>
                      <a:pt x="716" y="521"/>
                      <a:pt x="715" y="520"/>
                      <a:pt x="715" y="519"/>
                    </a:cubicBezTo>
                    <a:cubicBezTo>
                      <a:pt x="715" y="515"/>
                      <a:pt x="715" y="515"/>
                      <a:pt x="715" y="515"/>
                    </a:cubicBezTo>
                    <a:cubicBezTo>
                      <a:pt x="709" y="515"/>
                      <a:pt x="709" y="515"/>
                      <a:pt x="709" y="515"/>
                    </a:cubicBezTo>
                    <a:cubicBezTo>
                      <a:pt x="709" y="519"/>
                      <a:pt x="709" y="519"/>
                      <a:pt x="709" y="519"/>
                    </a:cubicBezTo>
                    <a:cubicBezTo>
                      <a:pt x="709" y="520"/>
                      <a:pt x="708" y="521"/>
                      <a:pt x="707" y="521"/>
                    </a:cubicBezTo>
                    <a:cubicBezTo>
                      <a:pt x="706" y="521"/>
                      <a:pt x="706" y="520"/>
                      <a:pt x="706" y="519"/>
                    </a:cubicBezTo>
                    <a:cubicBezTo>
                      <a:pt x="706" y="515"/>
                      <a:pt x="706" y="515"/>
                      <a:pt x="706" y="515"/>
                    </a:cubicBezTo>
                    <a:cubicBezTo>
                      <a:pt x="700" y="515"/>
                      <a:pt x="700" y="515"/>
                      <a:pt x="700" y="515"/>
                    </a:cubicBezTo>
                    <a:cubicBezTo>
                      <a:pt x="700" y="519"/>
                      <a:pt x="700" y="519"/>
                      <a:pt x="700" y="519"/>
                    </a:cubicBezTo>
                    <a:cubicBezTo>
                      <a:pt x="700" y="520"/>
                      <a:pt x="699" y="521"/>
                      <a:pt x="698" y="521"/>
                    </a:cubicBezTo>
                    <a:cubicBezTo>
                      <a:pt x="697" y="521"/>
                      <a:pt x="696" y="520"/>
                      <a:pt x="696" y="519"/>
                    </a:cubicBezTo>
                    <a:cubicBezTo>
                      <a:pt x="696" y="515"/>
                      <a:pt x="696" y="515"/>
                      <a:pt x="696" y="515"/>
                    </a:cubicBezTo>
                    <a:cubicBezTo>
                      <a:pt x="690" y="515"/>
                      <a:pt x="690" y="515"/>
                      <a:pt x="690" y="515"/>
                    </a:cubicBezTo>
                    <a:cubicBezTo>
                      <a:pt x="690" y="519"/>
                      <a:pt x="690" y="519"/>
                      <a:pt x="690" y="519"/>
                    </a:cubicBezTo>
                    <a:cubicBezTo>
                      <a:pt x="690" y="520"/>
                      <a:pt x="689" y="521"/>
                      <a:pt x="689" y="521"/>
                    </a:cubicBezTo>
                    <a:cubicBezTo>
                      <a:pt x="688" y="521"/>
                      <a:pt x="687" y="520"/>
                      <a:pt x="687" y="519"/>
                    </a:cubicBezTo>
                    <a:cubicBezTo>
                      <a:pt x="687" y="515"/>
                      <a:pt x="687" y="515"/>
                      <a:pt x="687" y="515"/>
                    </a:cubicBezTo>
                    <a:cubicBezTo>
                      <a:pt x="681" y="515"/>
                      <a:pt x="681" y="515"/>
                      <a:pt x="681" y="515"/>
                    </a:cubicBezTo>
                    <a:cubicBezTo>
                      <a:pt x="681" y="519"/>
                      <a:pt x="681" y="519"/>
                      <a:pt x="681" y="519"/>
                    </a:cubicBezTo>
                    <a:cubicBezTo>
                      <a:pt x="681" y="520"/>
                      <a:pt x="680" y="521"/>
                      <a:pt x="679" y="521"/>
                    </a:cubicBezTo>
                    <a:cubicBezTo>
                      <a:pt x="678" y="521"/>
                      <a:pt x="678" y="520"/>
                      <a:pt x="678" y="519"/>
                    </a:cubicBezTo>
                    <a:cubicBezTo>
                      <a:pt x="678" y="515"/>
                      <a:pt x="678" y="515"/>
                      <a:pt x="678" y="515"/>
                    </a:cubicBezTo>
                    <a:cubicBezTo>
                      <a:pt x="676" y="515"/>
                      <a:pt x="676" y="515"/>
                      <a:pt x="676" y="515"/>
                    </a:cubicBezTo>
                    <a:cubicBezTo>
                      <a:pt x="673" y="515"/>
                      <a:pt x="670" y="512"/>
                      <a:pt x="670" y="508"/>
                    </a:cubicBezTo>
                    <a:cubicBezTo>
                      <a:pt x="670" y="507"/>
                      <a:pt x="670" y="507"/>
                      <a:pt x="670" y="507"/>
                    </a:cubicBezTo>
                    <a:cubicBezTo>
                      <a:pt x="665" y="507"/>
                      <a:pt x="665" y="507"/>
                      <a:pt x="665" y="507"/>
                    </a:cubicBezTo>
                    <a:cubicBezTo>
                      <a:pt x="664" y="507"/>
                      <a:pt x="664" y="506"/>
                      <a:pt x="664" y="505"/>
                    </a:cubicBezTo>
                    <a:cubicBezTo>
                      <a:pt x="664" y="504"/>
                      <a:pt x="664" y="504"/>
                      <a:pt x="665" y="504"/>
                    </a:cubicBezTo>
                    <a:cubicBezTo>
                      <a:pt x="670" y="504"/>
                      <a:pt x="670" y="504"/>
                      <a:pt x="670" y="504"/>
                    </a:cubicBezTo>
                    <a:cubicBezTo>
                      <a:pt x="670" y="497"/>
                      <a:pt x="670" y="497"/>
                      <a:pt x="670" y="497"/>
                    </a:cubicBezTo>
                    <a:cubicBezTo>
                      <a:pt x="665" y="497"/>
                      <a:pt x="665" y="497"/>
                      <a:pt x="665" y="497"/>
                    </a:cubicBezTo>
                    <a:cubicBezTo>
                      <a:pt x="664" y="497"/>
                      <a:pt x="664" y="497"/>
                      <a:pt x="664" y="496"/>
                    </a:cubicBezTo>
                    <a:cubicBezTo>
                      <a:pt x="664" y="495"/>
                      <a:pt x="664" y="494"/>
                      <a:pt x="665" y="494"/>
                    </a:cubicBezTo>
                    <a:cubicBezTo>
                      <a:pt x="670" y="494"/>
                      <a:pt x="670" y="494"/>
                      <a:pt x="670" y="494"/>
                    </a:cubicBezTo>
                    <a:cubicBezTo>
                      <a:pt x="670" y="488"/>
                      <a:pt x="670" y="488"/>
                      <a:pt x="670" y="488"/>
                    </a:cubicBezTo>
                    <a:cubicBezTo>
                      <a:pt x="665" y="488"/>
                      <a:pt x="665" y="488"/>
                      <a:pt x="665" y="488"/>
                    </a:cubicBezTo>
                    <a:cubicBezTo>
                      <a:pt x="664" y="488"/>
                      <a:pt x="664" y="487"/>
                      <a:pt x="664" y="486"/>
                    </a:cubicBezTo>
                    <a:cubicBezTo>
                      <a:pt x="664" y="486"/>
                      <a:pt x="664" y="485"/>
                      <a:pt x="665" y="485"/>
                    </a:cubicBezTo>
                    <a:cubicBezTo>
                      <a:pt x="670" y="485"/>
                      <a:pt x="670" y="485"/>
                      <a:pt x="670" y="485"/>
                    </a:cubicBezTo>
                    <a:cubicBezTo>
                      <a:pt x="670" y="479"/>
                      <a:pt x="670" y="479"/>
                      <a:pt x="670" y="479"/>
                    </a:cubicBezTo>
                    <a:cubicBezTo>
                      <a:pt x="665" y="479"/>
                      <a:pt x="665" y="479"/>
                      <a:pt x="665" y="479"/>
                    </a:cubicBezTo>
                    <a:cubicBezTo>
                      <a:pt x="664" y="479"/>
                      <a:pt x="664" y="478"/>
                      <a:pt x="664" y="477"/>
                    </a:cubicBezTo>
                    <a:cubicBezTo>
                      <a:pt x="664" y="476"/>
                      <a:pt x="664" y="475"/>
                      <a:pt x="665" y="475"/>
                    </a:cubicBezTo>
                    <a:cubicBezTo>
                      <a:pt x="670" y="475"/>
                      <a:pt x="670" y="475"/>
                      <a:pt x="670" y="475"/>
                    </a:cubicBezTo>
                    <a:cubicBezTo>
                      <a:pt x="670" y="469"/>
                      <a:pt x="670" y="469"/>
                      <a:pt x="670" y="469"/>
                    </a:cubicBezTo>
                    <a:cubicBezTo>
                      <a:pt x="665" y="469"/>
                      <a:pt x="665" y="469"/>
                      <a:pt x="665" y="469"/>
                    </a:cubicBezTo>
                    <a:cubicBezTo>
                      <a:pt x="664" y="469"/>
                      <a:pt x="664" y="469"/>
                      <a:pt x="664" y="468"/>
                    </a:cubicBezTo>
                    <a:cubicBezTo>
                      <a:pt x="664" y="467"/>
                      <a:pt x="664" y="466"/>
                      <a:pt x="665" y="466"/>
                    </a:cubicBezTo>
                    <a:cubicBezTo>
                      <a:pt x="670" y="466"/>
                      <a:pt x="670" y="466"/>
                      <a:pt x="670" y="466"/>
                    </a:cubicBezTo>
                    <a:cubicBezTo>
                      <a:pt x="670" y="465"/>
                      <a:pt x="670" y="465"/>
                      <a:pt x="670" y="465"/>
                    </a:cubicBezTo>
                    <a:cubicBezTo>
                      <a:pt x="670" y="461"/>
                      <a:pt x="673" y="458"/>
                      <a:pt x="676" y="458"/>
                    </a:cubicBezTo>
                    <a:cubicBezTo>
                      <a:pt x="678" y="458"/>
                      <a:pt x="678" y="458"/>
                      <a:pt x="678" y="458"/>
                    </a:cubicBezTo>
                    <a:cubicBezTo>
                      <a:pt x="678" y="454"/>
                      <a:pt x="678" y="454"/>
                      <a:pt x="678" y="454"/>
                    </a:cubicBezTo>
                    <a:cubicBezTo>
                      <a:pt x="678" y="453"/>
                      <a:pt x="678" y="452"/>
                      <a:pt x="679" y="452"/>
                    </a:cubicBezTo>
                    <a:cubicBezTo>
                      <a:pt x="680" y="452"/>
                      <a:pt x="681" y="453"/>
                      <a:pt x="681" y="454"/>
                    </a:cubicBezTo>
                    <a:cubicBezTo>
                      <a:pt x="681" y="458"/>
                      <a:pt x="681" y="458"/>
                      <a:pt x="681" y="458"/>
                    </a:cubicBezTo>
                    <a:cubicBezTo>
                      <a:pt x="687" y="458"/>
                      <a:pt x="687" y="458"/>
                      <a:pt x="687" y="458"/>
                    </a:cubicBezTo>
                    <a:cubicBezTo>
                      <a:pt x="687" y="454"/>
                      <a:pt x="687" y="454"/>
                      <a:pt x="687" y="454"/>
                    </a:cubicBezTo>
                    <a:cubicBezTo>
                      <a:pt x="687" y="453"/>
                      <a:pt x="688" y="452"/>
                      <a:pt x="689" y="452"/>
                    </a:cubicBezTo>
                    <a:cubicBezTo>
                      <a:pt x="689" y="452"/>
                      <a:pt x="690" y="453"/>
                      <a:pt x="690" y="454"/>
                    </a:cubicBezTo>
                    <a:cubicBezTo>
                      <a:pt x="690" y="458"/>
                      <a:pt x="690" y="458"/>
                      <a:pt x="690" y="458"/>
                    </a:cubicBezTo>
                    <a:cubicBezTo>
                      <a:pt x="696" y="458"/>
                      <a:pt x="696" y="458"/>
                      <a:pt x="696" y="458"/>
                    </a:cubicBezTo>
                    <a:cubicBezTo>
                      <a:pt x="696" y="454"/>
                      <a:pt x="696" y="454"/>
                      <a:pt x="696" y="454"/>
                    </a:cubicBezTo>
                    <a:cubicBezTo>
                      <a:pt x="696" y="453"/>
                      <a:pt x="697" y="452"/>
                      <a:pt x="698" y="452"/>
                    </a:cubicBezTo>
                    <a:cubicBezTo>
                      <a:pt x="699" y="452"/>
                      <a:pt x="700" y="453"/>
                      <a:pt x="700" y="454"/>
                    </a:cubicBezTo>
                    <a:cubicBezTo>
                      <a:pt x="700" y="458"/>
                      <a:pt x="700" y="458"/>
                      <a:pt x="700" y="458"/>
                    </a:cubicBezTo>
                    <a:cubicBezTo>
                      <a:pt x="706" y="458"/>
                      <a:pt x="706" y="458"/>
                      <a:pt x="706" y="458"/>
                    </a:cubicBezTo>
                    <a:cubicBezTo>
                      <a:pt x="706" y="454"/>
                      <a:pt x="706" y="454"/>
                      <a:pt x="706" y="454"/>
                    </a:cubicBezTo>
                    <a:cubicBezTo>
                      <a:pt x="706" y="453"/>
                      <a:pt x="706" y="452"/>
                      <a:pt x="707" y="452"/>
                    </a:cubicBezTo>
                    <a:cubicBezTo>
                      <a:pt x="708" y="452"/>
                      <a:pt x="709" y="453"/>
                      <a:pt x="709" y="454"/>
                    </a:cubicBezTo>
                    <a:cubicBezTo>
                      <a:pt x="709" y="458"/>
                      <a:pt x="709" y="458"/>
                      <a:pt x="709" y="458"/>
                    </a:cubicBezTo>
                    <a:moveTo>
                      <a:pt x="595" y="436"/>
                    </a:moveTo>
                    <a:cubicBezTo>
                      <a:pt x="595" y="436"/>
                      <a:pt x="594" y="436"/>
                      <a:pt x="594" y="436"/>
                    </a:cubicBezTo>
                    <a:cubicBezTo>
                      <a:pt x="589" y="433"/>
                      <a:pt x="583" y="430"/>
                      <a:pt x="578" y="427"/>
                    </a:cubicBezTo>
                    <a:cubicBezTo>
                      <a:pt x="577" y="426"/>
                      <a:pt x="577" y="425"/>
                      <a:pt x="577" y="424"/>
                    </a:cubicBezTo>
                    <a:cubicBezTo>
                      <a:pt x="576" y="418"/>
                      <a:pt x="576" y="412"/>
                      <a:pt x="577" y="406"/>
                    </a:cubicBezTo>
                    <a:cubicBezTo>
                      <a:pt x="577" y="405"/>
                      <a:pt x="577" y="404"/>
                      <a:pt x="578" y="403"/>
                    </a:cubicBezTo>
                    <a:cubicBezTo>
                      <a:pt x="583" y="400"/>
                      <a:pt x="589" y="397"/>
                      <a:pt x="594" y="394"/>
                    </a:cubicBezTo>
                    <a:cubicBezTo>
                      <a:pt x="594" y="394"/>
                      <a:pt x="595" y="394"/>
                      <a:pt x="595" y="394"/>
                    </a:cubicBezTo>
                    <a:cubicBezTo>
                      <a:pt x="596" y="394"/>
                      <a:pt x="596" y="394"/>
                      <a:pt x="597" y="394"/>
                    </a:cubicBezTo>
                    <a:cubicBezTo>
                      <a:pt x="602" y="397"/>
                      <a:pt x="607" y="400"/>
                      <a:pt x="613" y="403"/>
                    </a:cubicBezTo>
                    <a:cubicBezTo>
                      <a:pt x="614" y="404"/>
                      <a:pt x="614" y="405"/>
                      <a:pt x="614" y="406"/>
                    </a:cubicBezTo>
                    <a:cubicBezTo>
                      <a:pt x="614" y="409"/>
                      <a:pt x="614" y="412"/>
                      <a:pt x="614" y="415"/>
                    </a:cubicBezTo>
                    <a:cubicBezTo>
                      <a:pt x="614" y="418"/>
                      <a:pt x="615" y="421"/>
                      <a:pt x="614" y="424"/>
                    </a:cubicBezTo>
                    <a:cubicBezTo>
                      <a:pt x="614" y="425"/>
                      <a:pt x="614" y="426"/>
                      <a:pt x="613" y="427"/>
                    </a:cubicBezTo>
                    <a:cubicBezTo>
                      <a:pt x="608" y="430"/>
                      <a:pt x="602" y="433"/>
                      <a:pt x="597" y="436"/>
                    </a:cubicBezTo>
                    <a:cubicBezTo>
                      <a:pt x="597" y="436"/>
                      <a:pt x="596" y="436"/>
                      <a:pt x="595" y="436"/>
                    </a:cubicBezTo>
                    <a:moveTo>
                      <a:pt x="551" y="436"/>
                    </a:moveTo>
                    <a:cubicBezTo>
                      <a:pt x="551" y="436"/>
                      <a:pt x="550" y="436"/>
                      <a:pt x="550" y="436"/>
                    </a:cubicBezTo>
                    <a:cubicBezTo>
                      <a:pt x="544" y="433"/>
                      <a:pt x="539" y="430"/>
                      <a:pt x="534" y="427"/>
                    </a:cubicBezTo>
                    <a:cubicBezTo>
                      <a:pt x="533" y="426"/>
                      <a:pt x="532" y="425"/>
                      <a:pt x="532" y="424"/>
                    </a:cubicBezTo>
                    <a:cubicBezTo>
                      <a:pt x="532" y="418"/>
                      <a:pt x="532" y="412"/>
                      <a:pt x="532" y="406"/>
                    </a:cubicBezTo>
                    <a:cubicBezTo>
                      <a:pt x="532" y="405"/>
                      <a:pt x="533" y="404"/>
                      <a:pt x="534" y="403"/>
                    </a:cubicBezTo>
                    <a:cubicBezTo>
                      <a:pt x="539" y="400"/>
                      <a:pt x="544" y="397"/>
                      <a:pt x="550" y="394"/>
                    </a:cubicBezTo>
                    <a:cubicBezTo>
                      <a:pt x="550" y="394"/>
                      <a:pt x="551" y="394"/>
                      <a:pt x="551" y="394"/>
                    </a:cubicBezTo>
                    <a:cubicBezTo>
                      <a:pt x="552" y="394"/>
                      <a:pt x="552" y="394"/>
                      <a:pt x="552" y="394"/>
                    </a:cubicBezTo>
                    <a:cubicBezTo>
                      <a:pt x="558" y="397"/>
                      <a:pt x="563" y="400"/>
                      <a:pt x="568" y="403"/>
                    </a:cubicBezTo>
                    <a:cubicBezTo>
                      <a:pt x="570" y="404"/>
                      <a:pt x="570" y="405"/>
                      <a:pt x="570" y="406"/>
                    </a:cubicBezTo>
                    <a:cubicBezTo>
                      <a:pt x="570" y="408"/>
                      <a:pt x="570" y="409"/>
                      <a:pt x="570" y="411"/>
                    </a:cubicBezTo>
                    <a:cubicBezTo>
                      <a:pt x="570" y="412"/>
                      <a:pt x="570" y="414"/>
                      <a:pt x="570" y="415"/>
                    </a:cubicBezTo>
                    <a:cubicBezTo>
                      <a:pt x="570" y="417"/>
                      <a:pt x="570" y="418"/>
                      <a:pt x="570" y="419"/>
                    </a:cubicBezTo>
                    <a:cubicBezTo>
                      <a:pt x="570" y="421"/>
                      <a:pt x="570" y="422"/>
                      <a:pt x="570" y="424"/>
                    </a:cubicBezTo>
                    <a:cubicBezTo>
                      <a:pt x="570" y="425"/>
                      <a:pt x="570" y="426"/>
                      <a:pt x="568" y="427"/>
                    </a:cubicBezTo>
                    <a:cubicBezTo>
                      <a:pt x="563" y="430"/>
                      <a:pt x="558" y="433"/>
                      <a:pt x="553" y="436"/>
                    </a:cubicBezTo>
                    <a:cubicBezTo>
                      <a:pt x="552" y="436"/>
                      <a:pt x="552" y="436"/>
                      <a:pt x="551" y="436"/>
                    </a:cubicBezTo>
                    <a:moveTo>
                      <a:pt x="332" y="448"/>
                    </a:moveTo>
                    <a:cubicBezTo>
                      <a:pt x="317" y="442"/>
                      <a:pt x="306" y="427"/>
                      <a:pt x="306" y="409"/>
                    </a:cubicBezTo>
                    <a:cubicBezTo>
                      <a:pt x="306" y="409"/>
                      <a:pt x="306" y="408"/>
                      <a:pt x="306" y="408"/>
                    </a:cubicBezTo>
                    <a:cubicBezTo>
                      <a:pt x="306" y="406"/>
                      <a:pt x="306" y="404"/>
                      <a:pt x="307" y="402"/>
                    </a:cubicBezTo>
                    <a:cubicBezTo>
                      <a:pt x="310" y="382"/>
                      <a:pt x="327" y="367"/>
                      <a:pt x="348" y="367"/>
                    </a:cubicBezTo>
                    <a:cubicBezTo>
                      <a:pt x="350" y="367"/>
                      <a:pt x="353" y="367"/>
                      <a:pt x="355" y="368"/>
                    </a:cubicBezTo>
                    <a:cubicBezTo>
                      <a:pt x="357" y="368"/>
                      <a:pt x="359" y="369"/>
                      <a:pt x="361" y="369"/>
                    </a:cubicBezTo>
                    <a:cubicBezTo>
                      <a:pt x="373" y="373"/>
                      <a:pt x="382" y="382"/>
                      <a:pt x="387" y="394"/>
                    </a:cubicBezTo>
                    <a:cubicBezTo>
                      <a:pt x="388" y="395"/>
                      <a:pt x="388" y="397"/>
                      <a:pt x="388" y="398"/>
                    </a:cubicBezTo>
                    <a:cubicBezTo>
                      <a:pt x="389" y="402"/>
                      <a:pt x="390" y="405"/>
                      <a:pt x="390" y="409"/>
                    </a:cubicBezTo>
                    <a:cubicBezTo>
                      <a:pt x="390" y="425"/>
                      <a:pt x="381" y="438"/>
                      <a:pt x="369" y="445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5"/>
                      <a:pt x="369" y="434"/>
                      <a:pt x="369" y="433"/>
                    </a:cubicBezTo>
                    <a:cubicBezTo>
                      <a:pt x="369" y="424"/>
                      <a:pt x="369" y="424"/>
                      <a:pt x="369" y="424"/>
                    </a:cubicBezTo>
                    <a:cubicBezTo>
                      <a:pt x="369" y="414"/>
                      <a:pt x="361" y="406"/>
                      <a:pt x="350" y="406"/>
                    </a:cubicBezTo>
                    <a:cubicBezTo>
                      <a:pt x="340" y="406"/>
                      <a:pt x="332" y="414"/>
                      <a:pt x="332" y="424"/>
                    </a:cubicBezTo>
                    <a:cubicBezTo>
                      <a:pt x="332" y="433"/>
                      <a:pt x="332" y="433"/>
                      <a:pt x="332" y="433"/>
                    </a:cubicBezTo>
                    <a:cubicBezTo>
                      <a:pt x="332" y="434"/>
                      <a:pt x="332" y="435"/>
                      <a:pt x="332" y="436"/>
                    </a:cubicBezTo>
                    <a:cubicBezTo>
                      <a:pt x="332" y="436"/>
                      <a:pt x="332" y="436"/>
                      <a:pt x="332" y="436"/>
                    </a:cubicBezTo>
                    <a:cubicBezTo>
                      <a:pt x="332" y="448"/>
                      <a:pt x="332" y="448"/>
                      <a:pt x="332" y="448"/>
                    </a:cubicBezTo>
                    <a:moveTo>
                      <a:pt x="573" y="398"/>
                    </a:moveTo>
                    <a:cubicBezTo>
                      <a:pt x="573" y="398"/>
                      <a:pt x="572" y="398"/>
                      <a:pt x="572" y="398"/>
                    </a:cubicBezTo>
                    <a:cubicBezTo>
                      <a:pt x="566" y="395"/>
                      <a:pt x="561" y="392"/>
                      <a:pt x="556" y="389"/>
                    </a:cubicBezTo>
                    <a:cubicBezTo>
                      <a:pt x="555" y="388"/>
                      <a:pt x="554" y="387"/>
                      <a:pt x="554" y="386"/>
                    </a:cubicBezTo>
                    <a:cubicBezTo>
                      <a:pt x="554" y="384"/>
                      <a:pt x="554" y="383"/>
                      <a:pt x="554" y="381"/>
                    </a:cubicBezTo>
                    <a:cubicBezTo>
                      <a:pt x="554" y="380"/>
                      <a:pt x="554" y="378"/>
                      <a:pt x="554" y="377"/>
                    </a:cubicBezTo>
                    <a:cubicBezTo>
                      <a:pt x="554" y="375"/>
                      <a:pt x="554" y="374"/>
                      <a:pt x="554" y="372"/>
                    </a:cubicBezTo>
                    <a:cubicBezTo>
                      <a:pt x="554" y="371"/>
                      <a:pt x="554" y="369"/>
                      <a:pt x="554" y="368"/>
                    </a:cubicBezTo>
                    <a:cubicBezTo>
                      <a:pt x="554" y="367"/>
                      <a:pt x="555" y="366"/>
                      <a:pt x="556" y="365"/>
                    </a:cubicBezTo>
                    <a:cubicBezTo>
                      <a:pt x="561" y="362"/>
                      <a:pt x="566" y="359"/>
                      <a:pt x="571" y="356"/>
                    </a:cubicBezTo>
                    <a:cubicBezTo>
                      <a:pt x="572" y="356"/>
                      <a:pt x="573" y="356"/>
                      <a:pt x="573" y="356"/>
                    </a:cubicBezTo>
                    <a:cubicBezTo>
                      <a:pt x="574" y="356"/>
                      <a:pt x="575" y="356"/>
                      <a:pt x="575" y="356"/>
                    </a:cubicBezTo>
                    <a:cubicBezTo>
                      <a:pt x="580" y="359"/>
                      <a:pt x="585" y="362"/>
                      <a:pt x="591" y="365"/>
                    </a:cubicBezTo>
                    <a:cubicBezTo>
                      <a:pt x="591" y="366"/>
                      <a:pt x="592" y="367"/>
                      <a:pt x="592" y="368"/>
                    </a:cubicBezTo>
                    <a:cubicBezTo>
                      <a:pt x="592" y="374"/>
                      <a:pt x="592" y="380"/>
                      <a:pt x="592" y="386"/>
                    </a:cubicBezTo>
                    <a:cubicBezTo>
                      <a:pt x="592" y="387"/>
                      <a:pt x="591" y="388"/>
                      <a:pt x="591" y="389"/>
                    </a:cubicBezTo>
                    <a:cubicBezTo>
                      <a:pt x="585" y="392"/>
                      <a:pt x="580" y="395"/>
                      <a:pt x="575" y="398"/>
                    </a:cubicBezTo>
                    <a:cubicBezTo>
                      <a:pt x="575" y="398"/>
                      <a:pt x="574" y="398"/>
                      <a:pt x="573" y="398"/>
                    </a:cubicBezTo>
                    <a:moveTo>
                      <a:pt x="13" y="507"/>
                    </a:moveTo>
                    <a:cubicBezTo>
                      <a:pt x="13" y="338"/>
                      <a:pt x="13" y="338"/>
                      <a:pt x="13" y="338"/>
                    </a:cubicBezTo>
                    <a:cubicBezTo>
                      <a:pt x="80" y="338"/>
                      <a:pt x="80" y="338"/>
                      <a:pt x="80" y="338"/>
                    </a:cubicBezTo>
                    <a:cubicBezTo>
                      <a:pt x="129" y="338"/>
                      <a:pt x="129" y="338"/>
                      <a:pt x="129" y="338"/>
                    </a:cubicBezTo>
                    <a:cubicBezTo>
                      <a:pt x="129" y="343"/>
                      <a:pt x="129" y="343"/>
                      <a:pt x="129" y="343"/>
                    </a:cubicBezTo>
                    <a:cubicBezTo>
                      <a:pt x="129" y="507"/>
                      <a:pt x="129" y="507"/>
                      <a:pt x="129" y="507"/>
                    </a:cubicBezTo>
                    <a:cubicBezTo>
                      <a:pt x="13" y="507"/>
                      <a:pt x="13" y="507"/>
                      <a:pt x="13" y="507"/>
                    </a:cubicBezTo>
                    <a:moveTo>
                      <a:pt x="695" y="353"/>
                    </a:moveTo>
                    <a:cubicBezTo>
                      <a:pt x="702" y="330"/>
                      <a:pt x="702" y="330"/>
                      <a:pt x="702" y="330"/>
                    </a:cubicBezTo>
                    <a:cubicBezTo>
                      <a:pt x="708" y="330"/>
                      <a:pt x="708" y="330"/>
                      <a:pt x="708" y="330"/>
                    </a:cubicBezTo>
                    <a:cubicBezTo>
                      <a:pt x="715" y="353"/>
                      <a:pt x="715" y="353"/>
                      <a:pt x="715" y="353"/>
                    </a:cubicBezTo>
                    <a:cubicBezTo>
                      <a:pt x="711" y="353"/>
                      <a:pt x="711" y="353"/>
                      <a:pt x="711" y="353"/>
                    </a:cubicBezTo>
                    <a:cubicBezTo>
                      <a:pt x="709" y="347"/>
                      <a:pt x="709" y="347"/>
                      <a:pt x="709" y="347"/>
                    </a:cubicBezTo>
                    <a:cubicBezTo>
                      <a:pt x="701" y="347"/>
                      <a:pt x="701" y="347"/>
                      <a:pt x="701" y="347"/>
                    </a:cubicBezTo>
                    <a:cubicBezTo>
                      <a:pt x="700" y="353"/>
                      <a:pt x="700" y="353"/>
                      <a:pt x="700" y="353"/>
                    </a:cubicBezTo>
                    <a:cubicBezTo>
                      <a:pt x="695" y="353"/>
                      <a:pt x="695" y="353"/>
                      <a:pt x="695" y="353"/>
                    </a:cubicBezTo>
                    <a:moveTo>
                      <a:pt x="718" y="353"/>
                    </a:moveTo>
                    <a:cubicBezTo>
                      <a:pt x="718" y="330"/>
                      <a:pt x="718" y="330"/>
                      <a:pt x="718" y="330"/>
                    </a:cubicBezTo>
                    <a:cubicBezTo>
                      <a:pt x="726" y="330"/>
                      <a:pt x="726" y="330"/>
                      <a:pt x="726" y="330"/>
                    </a:cubicBezTo>
                    <a:cubicBezTo>
                      <a:pt x="731" y="330"/>
                      <a:pt x="735" y="332"/>
                      <a:pt x="735" y="337"/>
                    </a:cubicBezTo>
                    <a:cubicBezTo>
                      <a:pt x="735" y="343"/>
                      <a:pt x="731" y="345"/>
                      <a:pt x="726" y="345"/>
                    </a:cubicBezTo>
                    <a:cubicBezTo>
                      <a:pt x="723" y="345"/>
                      <a:pt x="723" y="345"/>
                      <a:pt x="723" y="345"/>
                    </a:cubicBezTo>
                    <a:cubicBezTo>
                      <a:pt x="723" y="353"/>
                      <a:pt x="723" y="353"/>
                      <a:pt x="723" y="353"/>
                    </a:cubicBezTo>
                    <a:cubicBezTo>
                      <a:pt x="718" y="353"/>
                      <a:pt x="718" y="353"/>
                      <a:pt x="718" y="353"/>
                    </a:cubicBezTo>
                    <a:moveTo>
                      <a:pt x="739" y="353"/>
                    </a:moveTo>
                    <a:cubicBezTo>
                      <a:pt x="739" y="330"/>
                      <a:pt x="739" y="330"/>
                      <a:pt x="739" y="330"/>
                    </a:cubicBezTo>
                    <a:cubicBezTo>
                      <a:pt x="744" y="330"/>
                      <a:pt x="744" y="330"/>
                      <a:pt x="744" y="330"/>
                    </a:cubicBezTo>
                    <a:cubicBezTo>
                      <a:pt x="744" y="353"/>
                      <a:pt x="744" y="353"/>
                      <a:pt x="744" y="353"/>
                    </a:cubicBezTo>
                    <a:cubicBezTo>
                      <a:pt x="739" y="353"/>
                      <a:pt x="739" y="353"/>
                      <a:pt x="739" y="353"/>
                    </a:cubicBezTo>
                    <a:moveTo>
                      <a:pt x="679" y="308"/>
                    </a:moveTo>
                    <a:cubicBezTo>
                      <a:pt x="678" y="308"/>
                      <a:pt x="676" y="307"/>
                      <a:pt x="676" y="305"/>
                    </a:cubicBezTo>
                    <a:cubicBezTo>
                      <a:pt x="676" y="304"/>
                      <a:pt x="678" y="303"/>
                      <a:pt x="679" y="303"/>
                    </a:cubicBezTo>
                    <a:cubicBezTo>
                      <a:pt x="688" y="303"/>
                      <a:pt x="688" y="303"/>
                      <a:pt x="688" y="303"/>
                    </a:cubicBezTo>
                    <a:cubicBezTo>
                      <a:pt x="689" y="296"/>
                      <a:pt x="695" y="291"/>
                      <a:pt x="702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2"/>
                      <a:pt x="710" y="292"/>
                      <a:pt x="710" y="292"/>
                    </a:cubicBezTo>
                    <a:cubicBezTo>
                      <a:pt x="710" y="319"/>
                      <a:pt x="710" y="319"/>
                      <a:pt x="710" y="319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02" y="320"/>
                      <a:pt x="702" y="320"/>
                      <a:pt x="702" y="320"/>
                    </a:cubicBezTo>
                    <a:cubicBezTo>
                      <a:pt x="695" y="320"/>
                      <a:pt x="689" y="315"/>
                      <a:pt x="688" y="308"/>
                    </a:cubicBezTo>
                    <a:cubicBezTo>
                      <a:pt x="679" y="308"/>
                      <a:pt x="679" y="308"/>
                      <a:pt x="679" y="308"/>
                    </a:cubicBezTo>
                    <a:moveTo>
                      <a:pt x="723" y="301"/>
                    </a:moveTo>
                    <a:cubicBezTo>
                      <a:pt x="721" y="301"/>
                      <a:pt x="720" y="300"/>
                      <a:pt x="720" y="298"/>
                    </a:cubicBezTo>
                    <a:cubicBezTo>
                      <a:pt x="720" y="297"/>
                      <a:pt x="721" y="296"/>
                      <a:pt x="723" y="296"/>
                    </a:cubicBezTo>
                    <a:cubicBezTo>
                      <a:pt x="729" y="296"/>
                      <a:pt x="729" y="296"/>
                      <a:pt x="729" y="296"/>
                    </a:cubicBezTo>
                    <a:cubicBezTo>
                      <a:pt x="729" y="294"/>
                      <a:pt x="729" y="294"/>
                      <a:pt x="729" y="294"/>
                    </a:cubicBezTo>
                    <a:cubicBezTo>
                      <a:pt x="729" y="292"/>
                      <a:pt x="730" y="291"/>
                      <a:pt x="732" y="291"/>
                    </a:cubicBezTo>
                    <a:cubicBezTo>
                      <a:pt x="740" y="291"/>
                      <a:pt x="740" y="291"/>
                      <a:pt x="740" y="291"/>
                    </a:cubicBezTo>
                    <a:cubicBezTo>
                      <a:pt x="747" y="291"/>
                      <a:pt x="752" y="296"/>
                      <a:pt x="754" y="303"/>
                    </a:cubicBezTo>
                    <a:cubicBezTo>
                      <a:pt x="763" y="303"/>
                      <a:pt x="763" y="303"/>
                      <a:pt x="763" y="303"/>
                    </a:cubicBezTo>
                    <a:cubicBezTo>
                      <a:pt x="764" y="303"/>
                      <a:pt x="765" y="304"/>
                      <a:pt x="765" y="305"/>
                    </a:cubicBezTo>
                    <a:cubicBezTo>
                      <a:pt x="765" y="307"/>
                      <a:pt x="764" y="308"/>
                      <a:pt x="763" y="308"/>
                    </a:cubicBezTo>
                    <a:cubicBezTo>
                      <a:pt x="754" y="308"/>
                      <a:pt x="754" y="308"/>
                      <a:pt x="754" y="308"/>
                    </a:cubicBezTo>
                    <a:cubicBezTo>
                      <a:pt x="752" y="315"/>
                      <a:pt x="747" y="320"/>
                      <a:pt x="740" y="320"/>
                    </a:cubicBezTo>
                    <a:cubicBezTo>
                      <a:pt x="732" y="320"/>
                      <a:pt x="732" y="320"/>
                      <a:pt x="732" y="320"/>
                    </a:cubicBezTo>
                    <a:cubicBezTo>
                      <a:pt x="730" y="320"/>
                      <a:pt x="729" y="319"/>
                      <a:pt x="729" y="317"/>
                    </a:cubicBezTo>
                    <a:cubicBezTo>
                      <a:pt x="729" y="315"/>
                      <a:pt x="729" y="315"/>
                      <a:pt x="729" y="315"/>
                    </a:cubicBezTo>
                    <a:cubicBezTo>
                      <a:pt x="723" y="315"/>
                      <a:pt x="723" y="315"/>
                      <a:pt x="723" y="315"/>
                    </a:cubicBezTo>
                    <a:cubicBezTo>
                      <a:pt x="721" y="315"/>
                      <a:pt x="720" y="314"/>
                      <a:pt x="720" y="312"/>
                    </a:cubicBezTo>
                    <a:cubicBezTo>
                      <a:pt x="720" y="311"/>
                      <a:pt x="721" y="310"/>
                      <a:pt x="723" y="310"/>
                    </a:cubicBezTo>
                    <a:cubicBezTo>
                      <a:pt x="729" y="310"/>
                      <a:pt x="729" y="310"/>
                      <a:pt x="729" y="310"/>
                    </a:cubicBezTo>
                    <a:cubicBezTo>
                      <a:pt x="729" y="301"/>
                      <a:pt x="729" y="301"/>
                      <a:pt x="729" y="301"/>
                    </a:cubicBezTo>
                    <a:cubicBezTo>
                      <a:pt x="723" y="301"/>
                      <a:pt x="723" y="301"/>
                      <a:pt x="723" y="301"/>
                    </a:cubicBezTo>
                    <a:moveTo>
                      <a:pt x="182" y="223"/>
                    </a:moveTo>
                    <a:cubicBezTo>
                      <a:pt x="180" y="223"/>
                      <a:pt x="179" y="222"/>
                      <a:pt x="179" y="220"/>
                    </a:cubicBezTo>
                    <a:cubicBezTo>
                      <a:pt x="179" y="219"/>
                      <a:pt x="180" y="218"/>
                      <a:pt x="182" y="218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6" y="218"/>
                      <a:pt x="208" y="219"/>
                      <a:pt x="208" y="220"/>
                    </a:cubicBezTo>
                    <a:cubicBezTo>
                      <a:pt x="208" y="222"/>
                      <a:pt x="206" y="223"/>
                      <a:pt x="205" y="223"/>
                    </a:cubicBezTo>
                    <a:cubicBezTo>
                      <a:pt x="182" y="223"/>
                      <a:pt x="182" y="223"/>
                      <a:pt x="182" y="223"/>
                    </a:cubicBezTo>
                    <a:moveTo>
                      <a:pt x="215" y="223"/>
                    </a:moveTo>
                    <a:cubicBezTo>
                      <a:pt x="213" y="223"/>
                      <a:pt x="212" y="222"/>
                      <a:pt x="212" y="220"/>
                    </a:cubicBezTo>
                    <a:cubicBezTo>
                      <a:pt x="212" y="219"/>
                      <a:pt x="213" y="217"/>
                      <a:pt x="215" y="217"/>
                    </a:cubicBezTo>
                    <a:cubicBezTo>
                      <a:pt x="217" y="217"/>
                      <a:pt x="218" y="219"/>
                      <a:pt x="218" y="220"/>
                    </a:cubicBezTo>
                    <a:cubicBezTo>
                      <a:pt x="218" y="222"/>
                      <a:pt x="217" y="223"/>
                      <a:pt x="215" y="223"/>
                    </a:cubicBezTo>
                    <a:moveTo>
                      <a:pt x="224" y="223"/>
                    </a:moveTo>
                    <a:cubicBezTo>
                      <a:pt x="223" y="223"/>
                      <a:pt x="221" y="222"/>
                      <a:pt x="221" y="220"/>
                    </a:cubicBezTo>
                    <a:cubicBezTo>
                      <a:pt x="221" y="219"/>
                      <a:pt x="223" y="217"/>
                      <a:pt x="224" y="217"/>
                    </a:cubicBezTo>
                    <a:cubicBezTo>
                      <a:pt x="226" y="217"/>
                      <a:pt x="227" y="219"/>
                      <a:pt x="227" y="220"/>
                    </a:cubicBezTo>
                    <a:cubicBezTo>
                      <a:pt x="227" y="222"/>
                      <a:pt x="226" y="223"/>
                      <a:pt x="224" y="223"/>
                    </a:cubicBezTo>
                    <a:moveTo>
                      <a:pt x="234" y="223"/>
                    </a:moveTo>
                    <a:cubicBezTo>
                      <a:pt x="232" y="223"/>
                      <a:pt x="231" y="222"/>
                      <a:pt x="231" y="220"/>
                    </a:cubicBezTo>
                    <a:cubicBezTo>
                      <a:pt x="231" y="219"/>
                      <a:pt x="232" y="217"/>
                      <a:pt x="234" y="217"/>
                    </a:cubicBezTo>
                    <a:cubicBezTo>
                      <a:pt x="235" y="217"/>
                      <a:pt x="237" y="219"/>
                      <a:pt x="237" y="220"/>
                    </a:cubicBezTo>
                    <a:cubicBezTo>
                      <a:pt x="237" y="222"/>
                      <a:pt x="235" y="223"/>
                      <a:pt x="234" y="223"/>
                    </a:cubicBezTo>
                    <a:moveTo>
                      <a:pt x="217" y="200"/>
                    </a:moveTo>
                    <a:cubicBezTo>
                      <a:pt x="217" y="14"/>
                      <a:pt x="217" y="14"/>
                      <a:pt x="217" y="14"/>
                    </a:cubicBezTo>
                    <a:cubicBezTo>
                      <a:pt x="518" y="14"/>
                      <a:pt x="518" y="14"/>
                      <a:pt x="518" y="14"/>
                    </a:cubicBezTo>
                    <a:cubicBezTo>
                      <a:pt x="518" y="200"/>
                      <a:pt x="518" y="200"/>
                      <a:pt x="518" y="200"/>
                    </a:cubicBezTo>
                    <a:cubicBezTo>
                      <a:pt x="311" y="200"/>
                      <a:pt x="311" y="200"/>
                      <a:pt x="311" y="200"/>
                    </a:cubicBezTo>
                    <a:cubicBezTo>
                      <a:pt x="305" y="200"/>
                      <a:pt x="305" y="200"/>
                      <a:pt x="305" y="200"/>
                    </a:cubicBezTo>
                    <a:cubicBezTo>
                      <a:pt x="217" y="200"/>
                      <a:pt x="217" y="200"/>
                      <a:pt x="217" y="200"/>
                    </a:cubicBezTo>
                    <a:moveTo>
                      <a:pt x="516" y="0"/>
                    </a:moveTo>
                    <a:cubicBezTo>
                      <a:pt x="217" y="0"/>
                      <a:pt x="217" y="0"/>
                      <a:pt x="217" y="0"/>
                    </a:cubicBezTo>
                    <a:cubicBezTo>
                      <a:pt x="209" y="0"/>
                      <a:pt x="202" y="7"/>
                      <a:pt x="202" y="15"/>
                    </a:cubicBezTo>
                    <a:cubicBezTo>
                      <a:pt x="202" y="200"/>
                      <a:pt x="202" y="200"/>
                      <a:pt x="202" y="200"/>
                    </a:cubicBezTo>
                    <a:cubicBezTo>
                      <a:pt x="202" y="206"/>
                      <a:pt x="206" y="212"/>
                      <a:pt x="212" y="21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5"/>
                      <a:pt x="138" y="217"/>
                      <a:pt x="138" y="218"/>
                    </a:cubicBezTo>
                    <a:cubicBezTo>
                      <a:pt x="138" y="224"/>
                      <a:pt x="140" y="230"/>
                      <a:pt x="143" y="234"/>
                    </a:cubicBezTo>
                    <a:cubicBezTo>
                      <a:pt x="143" y="234"/>
                      <a:pt x="143" y="234"/>
                      <a:pt x="143" y="234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7" y="237"/>
                      <a:pt x="147" y="238"/>
                      <a:pt x="148" y="238"/>
                    </a:cubicBezTo>
                    <a:cubicBezTo>
                      <a:pt x="148" y="238"/>
                      <a:pt x="148" y="238"/>
                      <a:pt x="148" y="238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2" y="239"/>
                      <a:pt x="152" y="239"/>
                      <a:pt x="152" y="239"/>
                    </a:cubicBezTo>
                    <a:cubicBezTo>
                      <a:pt x="153" y="240"/>
                      <a:pt x="153" y="240"/>
                      <a:pt x="153" y="240"/>
                    </a:cubicBezTo>
                    <a:cubicBezTo>
                      <a:pt x="153" y="240"/>
                      <a:pt x="153" y="240"/>
                      <a:pt x="154" y="240"/>
                    </a:cubicBezTo>
                    <a:cubicBezTo>
                      <a:pt x="305" y="240"/>
                      <a:pt x="305" y="240"/>
                      <a:pt x="305" y="240"/>
                    </a:cubicBezTo>
                    <a:cubicBezTo>
                      <a:pt x="305" y="313"/>
                      <a:pt x="305" y="313"/>
                      <a:pt x="305" y="313"/>
                    </a:cubicBezTo>
                    <a:cubicBezTo>
                      <a:pt x="355" y="313"/>
                      <a:pt x="355" y="313"/>
                      <a:pt x="355" y="313"/>
                    </a:cubicBezTo>
                    <a:cubicBezTo>
                      <a:pt x="355" y="353"/>
                      <a:pt x="355" y="353"/>
                      <a:pt x="355" y="353"/>
                    </a:cubicBezTo>
                    <a:cubicBezTo>
                      <a:pt x="353" y="353"/>
                      <a:pt x="350" y="353"/>
                      <a:pt x="348" y="353"/>
                    </a:cubicBezTo>
                    <a:cubicBezTo>
                      <a:pt x="319" y="353"/>
                      <a:pt x="295" y="374"/>
                      <a:pt x="292" y="402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5" y="338"/>
                      <a:pt x="215" y="338"/>
                      <a:pt x="215" y="338"/>
                    </a:cubicBezTo>
                    <a:cubicBezTo>
                      <a:pt x="142" y="338"/>
                      <a:pt x="142" y="338"/>
                      <a:pt x="142" y="338"/>
                    </a:cubicBezTo>
                    <a:cubicBezTo>
                      <a:pt x="142" y="317"/>
                      <a:pt x="142" y="317"/>
                      <a:pt x="142" y="317"/>
                    </a:cubicBezTo>
                    <a:cubicBezTo>
                      <a:pt x="142" y="313"/>
                      <a:pt x="138" y="309"/>
                      <a:pt x="134" y="309"/>
                    </a:cubicBezTo>
                    <a:cubicBezTo>
                      <a:pt x="8" y="309"/>
                      <a:pt x="8" y="309"/>
                      <a:pt x="8" y="309"/>
                    </a:cubicBezTo>
                    <a:cubicBezTo>
                      <a:pt x="3" y="309"/>
                      <a:pt x="0" y="313"/>
                      <a:pt x="0" y="317"/>
                    </a:cubicBezTo>
                    <a:cubicBezTo>
                      <a:pt x="0" y="548"/>
                      <a:pt x="0" y="548"/>
                      <a:pt x="0" y="548"/>
                    </a:cubicBezTo>
                    <a:cubicBezTo>
                      <a:pt x="0" y="553"/>
                      <a:pt x="3" y="556"/>
                      <a:pt x="8" y="556"/>
                    </a:cubicBezTo>
                    <a:cubicBezTo>
                      <a:pt x="134" y="556"/>
                      <a:pt x="134" y="556"/>
                      <a:pt x="134" y="556"/>
                    </a:cubicBezTo>
                    <a:cubicBezTo>
                      <a:pt x="138" y="556"/>
                      <a:pt x="142" y="553"/>
                      <a:pt x="142" y="548"/>
                    </a:cubicBezTo>
                    <a:cubicBezTo>
                      <a:pt x="142" y="343"/>
                      <a:pt x="142" y="343"/>
                      <a:pt x="142" y="343"/>
                    </a:cubicBezTo>
                    <a:cubicBezTo>
                      <a:pt x="209" y="343"/>
                      <a:pt x="209" y="343"/>
                      <a:pt x="209" y="343"/>
                    </a:cubicBezTo>
                    <a:cubicBezTo>
                      <a:pt x="209" y="408"/>
                      <a:pt x="209" y="408"/>
                      <a:pt x="209" y="408"/>
                    </a:cubicBezTo>
                    <a:cubicBezTo>
                      <a:pt x="292" y="408"/>
                      <a:pt x="292" y="408"/>
                      <a:pt x="292" y="408"/>
                    </a:cubicBezTo>
                    <a:cubicBezTo>
                      <a:pt x="292" y="408"/>
                      <a:pt x="292" y="409"/>
                      <a:pt x="292" y="409"/>
                    </a:cubicBezTo>
                    <a:cubicBezTo>
                      <a:pt x="292" y="435"/>
                      <a:pt x="309" y="456"/>
                      <a:pt x="332" y="463"/>
                    </a:cubicBezTo>
                    <a:cubicBezTo>
                      <a:pt x="332" y="623"/>
                      <a:pt x="332" y="623"/>
                      <a:pt x="332" y="623"/>
                    </a:cubicBezTo>
                    <a:cubicBezTo>
                      <a:pt x="332" y="623"/>
                      <a:pt x="327" y="618"/>
                      <a:pt x="323" y="607"/>
                    </a:cubicBezTo>
                    <a:cubicBezTo>
                      <a:pt x="320" y="567"/>
                      <a:pt x="320" y="567"/>
                      <a:pt x="320" y="567"/>
                    </a:cubicBezTo>
                    <a:cubicBezTo>
                      <a:pt x="320" y="567"/>
                      <a:pt x="314" y="541"/>
                      <a:pt x="299" y="541"/>
                    </a:cubicBezTo>
                    <a:cubicBezTo>
                      <a:pt x="295" y="541"/>
                      <a:pt x="291" y="542"/>
                      <a:pt x="287" y="546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8" y="629"/>
                      <a:pt x="288" y="629"/>
                      <a:pt x="288" y="629"/>
                    </a:cubicBezTo>
                    <a:cubicBezTo>
                      <a:pt x="288" y="629"/>
                      <a:pt x="324" y="665"/>
                      <a:pt x="334" y="684"/>
                    </a:cubicBezTo>
                    <a:cubicBezTo>
                      <a:pt x="345" y="704"/>
                      <a:pt x="365" y="711"/>
                      <a:pt x="366" y="711"/>
                    </a:cubicBezTo>
                    <a:cubicBezTo>
                      <a:pt x="367" y="711"/>
                      <a:pt x="485" y="711"/>
                      <a:pt x="485" y="711"/>
                    </a:cubicBezTo>
                    <a:cubicBezTo>
                      <a:pt x="485" y="711"/>
                      <a:pt x="514" y="703"/>
                      <a:pt x="515" y="663"/>
                    </a:cubicBezTo>
                    <a:cubicBezTo>
                      <a:pt x="515" y="532"/>
                      <a:pt x="515" y="532"/>
                      <a:pt x="515" y="532"/>
                    </a:cubicBezTo>
                    <a:cubicBezTo>
                      <a:pt x="515" y="531"/>
                      <a:pt x="516" y="529"/>
                      <a:pt x="516" y="528"/>
                    </a:cubicBezTo>
                    <a:cubicBezTo>
                      <a:pt x="516" y="518"/>
                      <a:pt x="507" y="510"/>
                      <a:pt x="497" y="510"/>
                    </a:cubicBezTo>
                    <a:cubicBezTo>
                      <a:pt x="488" y="510"/>
                      <a:pt x="480" y="517"/>
                      <a:pt x="479" y="526"/>
                    </a:cubicBezTo>
                    <a:cubicBezTo>
                      <a:pt x="469" y="526"/>
                      <a:pt x="469" y="526"/>
                      <a:pt x="469" y="526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4"/>
                      <a:pt x="469" y="504"/>
                      <a:pt x="469" y="504"/>
                    </a:cubicBezTo>
                    <a:cubicBezTo>
                      <a:pt x="469" y="494"/>
                      <a:pt x="461" y="486"/>
                      <a:pt x="451" y="486"/>
                    </a:cubicBezTo>
                    <a:cubicBezTo>
                      <a:pt x="448" y="486"/>
                      <a:pt x="448" y="486"/>
                      <a:pt x="448" y="486"/>
                    </a:cubicBezTo>
                    <a:cubicBezTo>
                      <a:pt x="438" y="486"/>
                      <a:pt x="430" y="494"/>
                      <a:pt x="430" y="504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19" y="524"/>
                      <a:pt x="419" y="524"/>
                      <a:pt x="419" y="524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8" y="481"/>
                      <a:pt x="410" y="473"/>
                      <a:pt x="400" y="473"/>
                    </a:cubicBezTo>
                    <a:cubicBezTo>
                      <a:pt x="399" y="473"/>
                      <a:pt x="399" y="473"/>
                      <a:pt x="399" y="473"/>
                    </a:cubicBezTo>
                    <a:cubicBezTo>
                      <a:pt x="389" y="473"/>
                      <a:pt x="381" y="481"/>
                      <a:pt x="381" y="490"/>
                    </a:cubicBezTo>
                    <a:cubicBezTo>
                      <a:pt x="380" y="491"/>
                      <a:pt x="380" y="491"/>
                      <a:pt x="380" y="491"/>
                    </a:cubicBezTo>
                    <a:cubicBezTo>
                      <a:pt x="380" y="524"/>
                      <a:pt x="380" y="524"/>
                      <a:pt x="380" y="524"/>
                    </a:cubicBezTo>
                    <a:cubicBezTo>
                      <a:pt x="369" y="524"/>
                      <a:pt x="369" y="524"/>
                      <a:pt x="369" y="524"/>
                    </a:cubicBezTo>
                    <a:cubicBezTo>
                      <a:pt x="369" y="462"/>
                      <a:pt x="369" y="462"/>
                      <a:pt x="369" y="462"/>
                    </a:cubicBezTo>
                    <a:cubicBezTo>
                      <a:pt x="390" y="453"/>
                      <a:pt x="404" y="433"/>
                      <a:pt x="404" y="409"/>
                    </a:cubicBezTo>
                    <a:cubicBezTo>
                      <a:pt x="404" y="405"/>
                      <a:pt x="404" y="402"/>
                      <a:pt x="403" y="398"/>
                    </a:cubicBezTo>
                    <a:cubicBezTo>
                      <a:pt x="445" y="398"/>
                      <a:pt x="445" y="398"/>
                      <a:pt x="445" y="398"/>
                    </a:cubicBezTo>
                    <a:cubicBezTo>
                      <a:pt x="445" y="449"/>
                      <a:pt x="445" y="449"/>
                      <a:pt x="445" y="449"/>
                    </a:cubicBezTo>
                    <a:cubicBezTo>
                      <a:pt x="495" y="449"/>
                      <a:pt x="495" y="449"/>
                      <a:pt x="495" y="449"/>
                    </a:cubicBezTo>
                    <a:cubicBezTo>
                      <a:pt x="536" y="479"/>
                      <a:pt x="536" y="479"/>
                      <a:pt x="536" y="479"/>
                    </a:cubicBezTo>
                    <a:cubicBezTo>
                      <a:pt x="536" y="518"/>
                      <a:pt x="536" y="518"/>
                      <a:pt x="536" y="518"/>
                    </a:cubicBezTo>
                    <a:cubicBezTo>
                      <a:pt x="635" y="518"/>
                      <a:pt x="635" y="518"/>
                      <a:pt x="635" y="518"/>
                    </a:cubicBezTo>
                    <a:cubicBezTo>
                      <a:pt x="646" y="541"/>
                      <a:pt x="669" y="557"/>
                      <a:pt x="697" y="557"/>
                    </a:cubicBezTo>
                    <a:cubicBezTo>
                      <a:pt x="735" y="557"/>
                      <a:pt x="766" y="525"/>
                      <a:pt x="766" y="487"/>
                    </a:cubicBezTo>
                    <a:cubicBezTo>
                      <a:pt x="766" y="449"/>
                      <a:pt x="735" y="418"/>
                      <a:pt x="697" y="418"/>
                    </a:cubicBezTo>
                    <a:cubicBezTo>
                      <a:pt x="658" y="418"/>
                      <a:pt x="627" y="449"/>
                      <a:pt x="627" y="487"/>
                    </a:cubicBezTo>
                    <a:cubicBezTo>
                      <a:pt x="627" y="496"/>
                      <a:pt x="629" y="505"/>
                      <a:pt x="632" y="513"/>
                    </a:cubicBezTo>
                    <a:cubicBezTo>
                      <a:pt x="541" y="513"/>
                      <a:pt x="541" y="513"/>
                      <a:pt x="541" y="513"/>
                    </a:cubicBezTo>
                    <a:cubicBezTo>
                      <a:pt x="541" y="477"/>
                      <a:pt x="541" y="477"/>
                      <a:pt x="541" y="477"/>
                    </a:cubicBezTo>
                    <a:cubicBezTo>
                      <a:pt x="497" y="444"/>
                      <a:pt x="497" y="444"/>
                      <a:pt x="497" y="444"/>
                    </a:cubicBezTo>
                    <a:cubicBezTo>
                      <a:pt x="450" y="444"/>
                      <a:pt x="450" y="444"/>
                      <a:pt x="450" y="444"/>
                    </a:cubicBezTo>
                    <a:cubicBezTo>
                      <a:pt x="450" y="398"/>
                      <a:pt x="450" y="398"/>
                      <a:pt x="450" y="398"/>
                    </a:cubicBezTo>
                    <a:cubicBezTo>
                      <a:pt x="501" y="398"/>
                      <a:pt x="501" y="398"/>
                      <a:pt x="501" y="398"/>
                    </a:cubicBezTo>
                    <a:cubicBezTo>
                      <a:pt x="502" y="436"/>
                      <a:pt x="533" y="466"/>
                      <a:pt x="570" y="466"/>
                    </a:cubicBezTo>
                    <a:cubicBezTo>
                      <a:pt x="609" y="466"/>
                      <a:pt x="640" y="434"/>
                      <a:pt x="640" y="396"/>
                    </a:cubicBezTo>
                    <a:cubicBezTo>
                      <a:pt x="640" y="358"/>
                      <a:pt x="609" y="327"/>
                      <a:pt x="570" y="327"/>
                    </a:cubicBezTo>
                    <a:cubicBezTo>
                      <a:pt x="533" y="327"/>
                      <a:pt x="502" y="357"/>
                      <a:pt x="501" y="394"/>
                    </a:cubicBezTo>
                    <a:cubicBezTo>
                      <a:pt x="450" y="394"/>
                      <a:pt x="450" y="394"/>
                      <a:pt x="450" y="394"/>
                    </a:cubicBezTo>
                    <a:cubicBezTo>
                      <a:pt x="450" y="299"/>
                      <a:pt x="450" y="299"/>
                      <a:pt x="450" y="299"/>
                    </a:cubicBezTo>
                    <a:cubicBezTo>
                      <a:pt x="651" y="299"/>
                      <a:pt x="651" y="299"/>
                      <a:pt x="651" y="299"/>
                    </a:cubicBezTo>
                    <a:cubicBezTo>
                      <a:pt x="649" y="305"/>
                      <a:pt x="648" y="313"/>
                      <a:pt x="648" y="320"/>
                    </a:cubicBezTo>
                    <a:cubicBezTo>
                      <a:pt x="648" y="358"/>
                      <a:pt x="679" y="389"/>
                      <a:pt x="717" y="389"/>
                    </a:cubicBezTo>
                    <a:cubicBezTo>
                      <a:pt x="756" y="389"/>
                      <a:pt x="787" y="358"/>
                      <a:pt x="787" y="320"/>
                    </a:cubicBezTo>
                    <a:cubicBezTo>
                      <a:pt x="787" y="282"/>
                      <a:pt x="756" y="250"/>
                      <a:pt x="717" y="250"/>
                    </a:cubicBezTo>
                    <a:cubicBezTo>
                      <a:pt x="688" y="250"/>
                      <a:pt x="664" y="268"/>
                      <a:pt x="653" y="294"/>
                    </a:cubicBezTo>
                    <a:cubicBezTo>
                      <a:pt x="445" y="294"/>
                      <a:pt x="445" y="294"/>
                      <a:pt x="445" y="294"/>
                    </a:cubicBezTo>
                    <a:cubicBezTo>
                      <a:pt x="445" y="394"/>
                      <a:pt x="445" y="394"/>
                      <a:pt x="445" y="394"/>
                    </a:cubicBezTo>
                    <a:cubicBezTo>
                      <a:pt x="402" y="394"/>
                      <a:pt x="402" y="394"/>
                      <a:pt x="402" y="394"/>
                    </a:cubicBezTo>
                    <a:cubicBezTo>
                      <a:pt x="397" y="374"/>
                      <a:pt x="381" y="359"/>
                      <a:pt x="361" y="354"/>
                    </a:cubicBezTo>
                    <a:cubicBezTo>
                      <a:pt x="361" y="308"/>
                      <a:pt x="361" y="308"/>
                      <a:pt x="361" y="308"/>
                    </a:cubicBezTo>
                    <a:cubicBezTo>
                      <a:pt x="311" y="308"/>
                      <a:pt x="311" y="308"/>
                      <a:pt x="311" y="308"/>
                    </a:cubicBezTo>
                    <a:cubicBezTo>
                      <a:pt x="311" y="240"/>
                      <a:pt x="311" y="240"/>
                      <a:pt x="311" y="240"/>
                    </a:cubicBezTo>
                    <a:cubicBezTo>
                      <a:pt x="581" y="240"/>
                      <a:pt x="581" y="240"/>
                      <a:pt x="581" y="240"/>
                    </a:cubicBezTo>
                    <a:cubicBezTo>
                      <a:pt x="582" y="240"/>
                      <a:pt x="582" y="240"/>
                      <a:pt x="582" y="240"/>
                    </a:cubicBezTo>
                    <a:cubicBezTo>
                      <a:pt x="583" y="239"/>
                      <a:pt x="583" y="239"/>
                      <a:pt x="583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1"/>
                      <a:pt x="594" y="230"/>
                      <a:pt x="595" y="230"/>
                    </a:cubicBezTo>
                    <a:cubicBezTo>
                      <a:pt x="595" y="230"/>
                      <a:pt x="595" y="230"/>
                      <a:pt x="595" y="230"/>
                    </a:cubicBezTo>
                    <a:cubicBezTo>
                      <a:pt x="595" y="229"/>
                      <a:pt x="595" y="229"/>
                      <a:pt x="595" y="228"/>
                    </a:cubicBezTo>
                    <a:cubicBezTo>
                      <a:pt x="595" y="228"/>
                      <a:pt x="595" y="228"/>
                      <a:pt x="595" y="228"/>
                    </a:cubicBezTo>
                    <a:cubicBezTo>
                      <a:pt x="596" y="228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7" y="224"/>
                      <a:pt x="597" y="221"/>
                      <a:pt x="597" y="218"/>
                    </a:cubicBezTo>
                    <a:cubicBezTo>
                      <a:pt x="597" y="217"/>
                      <a:pt x="597" y="215"/>
                      <a:pt x="597" y="214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7" y="212"/>
                      <a:pt x="531" y="206"/>
                      <a:pt x="531" y="200"/>
                    </a:cubicBezTo>
                    <a:cubicBezTo>
                      <a:pt x="531" y="15"/>
                      <a:pt x="531" y="15"/>
                      <a:pt x="531" y="15"/>
                    </a:cubicBezTo>
                    <a:cubicBezTo>
                      <a:pt x="531" y="7"/>
                      <a:pt x="525" y="0"/>
                      <a:pt x="5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21"/>
              <p:cNvSpPr/>
              <p:nvPr/>
            </p:nvSpPr>
            <p:spPr>
              <a:xfrm>
                <a:off x="76692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6" y="0"/>
                    </a:move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3" y="12"/>
                      <a:pt x="6" y="12"/>
                    </a:cubicBezTo>
                    <a:cubicBezTo>
                      <a:pt x="7" y="12"/>
                      <a:pt x="8" y="11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4" y="10"/>
                      <a:pt x="3" y="9"/>
                      <a:pt x="3" y="6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21"/>
              <p:cNvSpPr/>
              <p:nvPr/>
            </p:nvSpPr>
            <p:spPr>
              <a:xfrm>
                <a:off x="6069013" y="4683125"/>
                <a:ext cx="195263" cy="33338"/>
              </a:xfrm>
              <a:custGeom>
                <a:rect b="b" l="l" r="r" t="t"/>
                <a:pathLst>
                  <a:path extrusionOk="0" h="14" w="80">
                    <a:moveTo>
                      <a:pt x="31" y="0"/>
                    </a:moveTo>
                    <a:cubicBezTo>
                      <a:pt x="24" y="0"/>
                      <a:pt x="17" y="0"/>
                      <a:pt x="10" y="0"/>
                    </a:cubicBezTo>
                    <a:cubicBezTo>
                      <a:pt x="4" y="0"/>
                      <a:pt x="1" y="3"/>
                      <a:pt x="0" y="8"/>
                    </a:cubicBezTo>
                    <a:cubicBezTo>
                      <a:pt x="0" y="10"/>
                      <a:pt x="0" y="12"/>
                      <a:pt x="0" y="14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5"/>
                      <a:pt x="5" y="4"/>
                      <a:pt x="11" y="4"/>
                    </a:cubicBezTo>
                    <a:cubicBezTo>
                      <a:pt x="20" y="4"/>
                      <a:pt x="29" y="4"/>
                      <a:pt x="38" y="4"/>
                    </a:cubicBezTo>
                    <a:cubicBezTo>
                      <a:pt x="50" y="4"/>
                      <a:pt x="62" y="4"/>
                      <a:pt x="74" y="4"/>
                    </a:cubicBezTo>
                    <a:cubicBezTo>
                      <a:pt x="76" y="4"/>
                      <a:pt x="78" y="4"/>
                      <a:pt x="80" y="4"/>
                    </a:cubicBezTo>
                    <a:cubicBezTo>
                      <a:pt x="80" y="3"/>
                      <a:pt x="80" y="2"/>
                      <a:pt x="80" y="0"/>
                    </a:cubicBezTo>
                    <a:cubicBezTo>
                      <a:pt x="75" y="0"/>
                      <a:pt x="72" y="0"/>
                      <a:pt x="68" y="0"/>
                    </a:cubicBezTo>
                    <a:cubicBezTo>
                      <a:pt x="55" y="0"/>
                      <a:pt x="43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21"/>
              <p:cNvSpPr/>
              <p:nvPr/>
            </p:nvSpPr>
            <p:spPr>
              <a:xfrm>
                <a:off x="614997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21"/>
              <p:cNvSpPr/>
              <p:nvPr/>
            </p:nvSpPr>
            <p:spPr>
              <a:xfrm>
                <a:off x="6088063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21"/>
              <p:cNvSpPr/>
              <p:nvPr/>
            </p:nvSpPr>
            <p:spPr>
              <a:xfrm>
                <a:off x="6178550" y="4697413"/>
                <a:ext cx="25400" cy="22225"/>
              </a:xfrm>
              <a:custGeom>
                <a:rect b="b" l="l" r="r" t="t"/>
                <a:pathLst>
                  <a:path extrusionOk="0" h="9" w="10">
                    <a:moveTo>
                      <a:pt x="5" y="0"/>
                    </a:moveTo>
                    <a:cubicBezTo>
                      <a:pt x="3" y="0"/>
                      <a:pt x="1" y="2"/>
                      <a:pt x="1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10" y="4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21"/>
              <p:cNvSpPr/>
              <p:nvPr/>
            </p:nvSpPr>
            <p:spPr>
              <a:xfrm>
                <a:off x="621030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21"/>
              <p:cNvSpPr/>
              <p:nvPr/>
            </p:nvSpPr>
            <p:spPr>
              <a:xfrm>
                <a:off x="611822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21"/>
              <p:cNvSpPr/>
              <p:nvPr/>
            </p:nvSpPr>
            <p:spPr>
              <a:xfrm>
                <a:off x="624205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21"/>
              <p:cNvSpPr/>
              <p:nvPr/>
            </p:nvSpPr>
            <p:spPr>
              <a:xfrm>
                <a:off x="6181725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21"/>
              <p:cNvSpPr/>
              <p:nvPr/>
            </p:nvSpPr>
            <p:spPr>
              <a:xfrm>
                <a:off x="6091238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21"/>
              <p:cNvSpPr/>
              <p:nvPr/>
            </p:nvSpPr>
            <p:spPr>
              <a:xfrm>
                <a:off x="6142038" y="4554538"/>
                <a:ext cx="95250" cy="41275"/>
              </a:xfrm>
              <a:custGeom>
                <a:rect b="b" l="l" r="r" t="t"/>
                <a:pathLst>
                  <a:path extrusionOk="0" h="17" w="39">
                    <a:moveTo>
                      <a:pt x="31" y="0"/>
                    </a:move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3"/>
                      <a:pt x="29" y="3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6"/>
                      <a:pt x="29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2" y="17"/>
                      <a:pt x="32" y="17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9" y="10"/>
                      <a:pt x="39" y="9"/>
                      <a:pt x="39" y="9"/>
                    </a:cubicBezTo>
                    <a:cubicBezTo>
                      <a:pt x="39" y="8"/>
                      <a:pt x="39" y="7"/>
                      <a:pt x="38" y="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21"/>
              <p:cNvSpPr/>
              <p:nvPr/>
            </p:nvSpPr>
            <p:spPr>
              <a:xfrm>
                <a:off x="6107113" y="4572000"/>
                <a:ext cx="26988" cy="9525"/>
              </a:xfrm>
              <a:custGeom>
                <a:rect b="b" l="l" r="r" t="t"/>
                <a:pathLst>
                  <a:path extrusionOk="0" h="4" w="11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1" name="Google Shape;931;p21"/>
            <p:cNvSpPr/>
            <p:nvPr/>
          </p:nvSpPr>
          <p:spPr>
            <a:xfrm>
              <a:off x="4900613" y="2395538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4900613" y="2395538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5006156" y="2420726"/>
              <a:ext cx="4051298" cy="2484438"/>
            </a:xfrm>
            <a:custGeom>
              <a:rect b="b" l="l" r="r" t="t"/>
              <a:pathLst>
                <a:path extrusionOk="0" h="1016" w="1658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gradFill>
              <a:gsLst>
                <a:gs pos="0">
                  <a:srgbClr val="D04D6F"/>
                </a:gs>
                <a:gs pos="90000">
                  <a:srgbClr val="D04D6F"/>
                </a:gs>
                <a:gs pos="100000">
                  <a:srgbClr val="453C55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1"/>
            <p:cNvSpPr/>
            <p:nvPr/>
          </p:nvSpPr>
          <p:spPr>
            <a:xfrm>
              <a:off x="146374" y="152400"/>
              <a:ext cx="9683400" cy="6580500"/>
            </a:xfrm>
            <a:prstGeom prst="rect">
              <a:avLst/>
            </a:prstGeom>
            <a:noFill/>
            <a:ln cap="flat" cmpd="sng" w="38100">
              <a:solidFill>
                <a:srgbClr val="D04D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나비_거버닝有">
  <p:cSld name="나비_거버닝有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4" y="0"/>
            <a:ext cx="99044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3"/>
          <p:cNvSpPr/>
          <p:nvPr/>
        </p:nvSpPr>
        <p:spPr>
          <a:xfrm>
            <a:off x="4522788" y="6608328"/>
            <a:ext cx="860425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9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sz="9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3"/>
          <p:cNvGrpSpPr/>
          <p:nvPr/>
        </p:nvGrpSpPr>
        <p:grpSpPr>
          <a:xfrm>
            <a:off x="9099420" y="6570740"/>
            <a:ext cx="533530" cy="213674"/>
            <a:chOff x="4196916" y="3972164"/>
            <a:chExt cx="2020685" cy="809267"/>
          </a:xfrm>
        </p:grpSpPr>
        <p:sp>
          <p:nvSpPr>
            <p:cNvPr id="33" name="Google Shape;33;p3"/>
            <p:cNvSpPr/>
            <p:nvPr/>
          </p:nvSpPr>
          <p:spPr>
            <a:xfrm>
              <a:off x="4196916" y="4422545"/>
              <a:ext cx="243277" cy="352503"/>
            </a:xfrm>
            <a:custGeom>
              <a:rect b="b" l="l" r="r" t="t"/>
              <a:pathLst>
                <a:path extrusionOk="0" h="224" w="155">
                  <a:moveTo>
                    <a:pt x="96" y="88"/>
                  </a:moveTo>
                  <a:cubicBezTo>
                    <a:pt x="78" y="80"/>
                    <a:pt x="63" y="73"/>
                    <a:pt x="63" y="59"/>
                  </a:cubicBezTo>
                  <a:cubicBezTo>
                    <a:pt x="63" y="48"/>
                    <a:pt x="72" y="41"/>
                    <a:pt x="89" y="41"/>
                  </a:cubicBezTo>
                  <a:cubicBezTo>
                    <a:pt x="95" y="41"/>
                    <a:pt x="100" y="41"/>
                    <a:pt x="105" y="42"/>
                  </a:cubicBezTo>
                  <a:cubicBezTo>
                    <a:pt x="108" y="43"/>
                    <a:pt x="111" y="43"/>
                    <a:pt x="113" y="43"/>
                  </a:cubicBezTo>
                  <a:cubicBezTo>
                    <a:pt x="128" y="43"/>
                    <a:pt x="136" y="34"/>
                    <a:pt x="141" y="18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1" y="10"/>
                    <a:pt x="117" y="0"/>
                    <a:pt x="86" y="0"/>
                  </a:cubicBezTo>
                  <a:cubicBezTo>
                    <a:pt x="37" y="0"/>
                    <a:pt x="11" y="31"/>
                    <a:pt x="11" y="64"/>
                  </a:cubicBezTo>
                  <a:cubicBezTo>
                    <a:pt x="11" y="81"/>
                    <a:pt x="16" y="93"/>
                    <a:pt x="24" y="103"/>
                  </a:cubicBezTo>
                  <a:cubicBezTo>
                    <a:pt x="34" y="115"/>
                    <a:pt x="49" y="123"/>
                    <a:pt x="63" y="130"/>
                  </a:cubicBezTo>
                  <a:cubicBezTo>
                    <a:pt x="84" y="140"/>
                    <a:pt x="102" y="147"/>
                    <a:pt x="102" y="162"/>
                  </a:cubicBezTo>
                  <a:cubicBezTo>
                    <a:pt x="102" y="175"/>
                    <a:pt x="89" y="183"/>
                    <a:pt x="70" y="183"/>
                  </a:cubicBezTo>
                  <a:cubicBezTo>
                    <a:pt x="45" y="183"/>
                    <a:pt x="24" y="168"/>
                    <a:pt x="21" y="16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4" y="207"/>
                    <a:pt x="30" y="224"/>
                    <a:pt x="74" y="224"/>
                  </a:cubicBezTo>
                  <a:cubicBezTo>
                    <a:pt x="120" y="224"/>
                    <a:pt x="155" y="197"/>
                    <a:pt x="155" y="156"/>
                  </a:cubicBezTo>
                  <a:cubicBezTo>
                    <a:pt x="155" y="116"/>
                    <a:pt x="123" y="101"/>
                    <a:pt x="96" y="88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486295" y="4428928"/>
              <a:ext cx="284414" cy="342573"/>
            </a:xfrm>
            <a:custGeom>
              <a:rect b="b" l="l" r="r" t="t"/>
              <a:pathLst>
                <a:path extrusionOk="0" h="218" w="181">
                  <a:moveTo>
                    <a:pt x="93" y="103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" y="218"/>
                    <a:pt x="3" y="218"/>
                    <a:pt x="3" y="218"/>
                  </a:cubicBezTo>
                  <a:cubicBezTo>
                    <a:pt x="24" y="218"/>
                    <a:pt x="50" y="208"/>
                    <a:pt x="50" y="17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119" y="215"/>
                    <a:pt x="119" y="215"/>
                    <a:pt x="119" y="215"/>
                  </a:cubicBezTo>
                  <a:cubicBezTo>
                    <a:pt x="181" y="215"/>
                    <a:pt x="181" y="215"/>
                    <a:pt x="181" y="215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689143" y="4062240"/>
              <a:ext cx="192919" cy="270229"/>
            </a:xfrm>
            <a:custGeom>
              <a:rect b="b" l="l" r="r" t="t"/>
              <a:pathLst>
                <a:path extrusionOk="0" h="172" w="123">
                  <a:moveTo>
                    <a:pt x="51" y="0"/>
                  </a:moveTo>
                  <a:cubicBezTo>
                    <a:pt x="33" y="3"/>
                    <a:pt x="8" y="19"/>
                    <a:pt x="8" y="47"/>
                  </a:cubicBezTo>
                  <a:cubicBezTo>
                    <a:pt x="8" y="72"/>
                    <a:pt x="29" y="87"/>
                    <a:pt x="29" y="120"/>
                  </a:cubicBezTo>
                  <a:cubicBezTo>
                    <a:pt x="29" y="145"/>
                    <a:pt x="15" y="162"/>
                    <a:pt x="0" y="171"/>
                  </a:cubicBezTo>
                  <a:cubicBezTo>
                    <a:pt x="6" y="171"/>
                    <a:pt x="13" y="171"/>
                    <a:pt x="20" y="171"/>
                  </a:cubicBezTo>
                  <a:cubicBezTo>
                    <a:pt x="35" y="171"/>
                    <a:pt x="44" y="172"/>
                    <a:pt x="45" y="172"/>
                  </a:cubicBezTo>
                  <a:cubicBezTo>
                    <a:pt x="123" y="77"/>
                    <a:pt x="123" y="77"/>
                    <a:pt x="123" y="77"/>
                  </a:cubicBezTo>
                  <a:cubicBezTo>
                    <a:pt x="101" y="44"/>
                    <a:pt x="76" y="19"/>
                    <a:pt x="51" y="0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816101" y="4183524"/>
              <a:ext cx="317749" cy="284414"/>
            </a:xfrm>
            <a:custGeom>
              <a:rect b="b" l="l" r="r" t="t"/>
              <a:pathLst>
                <a:path extrusionOk="0" h="181" w="202">
                  <a:moveTo>
                    <a:pt x="35" y="181"/>
                  </a:moveTo>
                  <a:cubicBezTo>
                    <a:pt x="45" y="165"/>
                    <a:pt x="46" y="141"/>
                    <a:pt x="47" y="116"/>
                  </a:cubicBezTo>
                  <a:cubicBezTo>
                    <a:pt x="48" y="93"/>
                    <a:pt x="53" y="76"/>
                    <a:pt x="84" y="76"/>
                  </a:cubicBezTo>
                  <a:cubicBezTo>
                    <a:pt x="90" y="76"/>
                    <a:pt x="97" y="77"/>
                    <a:pt x="109" y="77"/>
                  </a:cubicBezTo>
                  <a:cubicBezTo>
                    <a:pt x="154" y="77"/>
                    <a:pt x="183" y="61"/>
                    <a:pt x="202" y="51"/>
                  </a:cubicBezTo>
                  <a:cubicBezTo>
                    <a:pt x="164" y="27"/>
                    <a:pt x="110" y="2"/>
                    <a:pt x="42" y="0"/>
                  </a:cubicBezTo>
                  <a:cubicBezTo>
                    <a:pt x="37" y="12"/>
                    <a:pt x="3" y="108"/>
                    <a:pt x="0" y="116"/>
                  </a:cubicBezTo>
                  <a:cubicBezTo>
                    <a:pt x="0" y="116"/>
                    <a:pt x="7" y="123"/>
                    <a:pt x="14" y="136"/>
                  </a:cubicBezTo>
                  <a:cubicBezTo>
                    <a:pt x="25" y="154"/>
                    <a:pt x="31" y="169"/>
                    <a:pt x="35" y="181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565022" y="3972164"/>
              <a:ext cx="186536" cy="371653"/>
            </a:xfrm>
            <a:custGeom>
              <a:rect b="b" l="l" r="r" t="t"/>
              <a:pathLst>
                <a:path extrusionOk="0" h="236" w="119">
                  <a:moveTo>
                    <a:pt x="31" y="236"/>
                  </a:moveTo>
                  <a:cubicBezTo>
                    <a:pt x="27" y="236"/>
                    <a:pt x="25" y="234"/>
                    <a:pt x="24" y="229"/>
                  </a:cubicBezTo>
                  <a:cubicBezTo>
                    <a:pt x="24" y="225"/>
                    <a:pt x="4" y="47"/>
                    <a:pt x="2" y="20"/>
                  </a:cubicBezTo>
                  <a:cubicBezTo>
                    <a:pt x="1" y="16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5" y="0"/>
                    <a:pt x="65" y="12"/>
                    <a:pt x="119" y="49"/>
                  </a:cubicBezTo>
                  <a:cubicBezTo>
                    <a:pt x="103" y="53"/>
                    <a:pt x="76" y="69"/>
                    <a:pt x="76" y="102"/>
                  </a:cubicBezTo>
                  <a:cubicBezTo>
                    <a:pt x="76" y="132"/>
                    <a:pt x="97" y="148"/>
                    <a:pt x="97" y="177"/>
                  </a:cubicBezTo>
                  <a:cubicBezTo>
                    <a:pt x="97" y="225"/>
                    <a:pt x="42" y="236"/>
                    <a:pt x="31" y="236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879225" y="4274309"/>
              <a:ext cx="342573" cy="226964"/>
            </a:xfrm>
            <a:custGeom>
              <a:rect b="b" l="l" r="r" t="t"/>
              <a:pathLst>
                <a:path extrusionOk="0" h="144" w="218">
                  <a:moveTo>
                    <a:pt x="0" y="135"/>
                  </a:moveTo>
                  <a:cubicBezTo>
                    <a:pt x="0" y="138"/>
                    <a:pt x="1" y="139"/>
                    <a:pt x="2" y="141"/>
                  </a:cubicBezTo>
                  <a:cubicBezTo>
                    <a:pt x="3" y="143"/>
                    <a:pt x="5" y="144"/>
                    <a:pt x="7" y="144"/>
                  </a:cubicBezTo>
                  <a:cubicBezTo>
                    <a:pt x="8" y="144"/>
                    <a:pt x="10" y="143"/>
                    <a:pt x="11" y="143"/>
                  </a:cubicBezTo>
                  <a:cubicBezTo>
                    <a:pt x="15" y="141"/>
                    <a:pt x="178" y="65"/>
                    <a:pt x="202" y="54"/>
                  </a:cubicBezTo>
                  <a:cubicBezTo>
                    <a:pt x="206" y="52"/>
                    <a:pt x="212" y="49"/>
                    <a:pt x="215" y="48"/>
                  </a:cubicBezTo>
                  <a:cubicBezTo>
                    <a:pt x="217" y="46"/>
                    <a:pt x="218" y="45"/>
                    <a:pt x="218" y="43"/>
                  </a:cubicBezTo>
                  <a:cubicBezTo>
                    <a:pt x="218" y="42"/>
                    <a:pt x="218" y="40"/>
                    <a:pt x="217" y="39"/>
                  </a:cubicBezTo>
                  <a:cubicBezTo>
                    <a:pt x="214" y="34"/>
                    <a:pt x="198" y="18"/>
                    <a:pt x="172" y="0"/>
                  </a:cubicBezTo>
                  <a:cubicBezTo>
                    <a:pt x="151" y="11"/>
                    <a:pt x="119" y="29"/>
                    <a:pt x="70" y="29"/>
                  </a:cubicBezTo>
                  <a:cubicBezTo>
                    <a:pt x="58" y="29"/>
                    <a:pt x="56" y="28"/>
                    <a:pt x="48" y="28"/>
                  </a:cubicBezTo>
                  <a:cubicBezTo>
                    <a:pt x="24" y="28"/>
                    <a:pt x="18" y="38"/>
                    <a:pt x="17" y="59"/>
                  </a:cubicBezTo>
                  <a:cubicBezTo>
                    <a:pt x="17" y="63"/>
                    <a:pt x="17" y="68"/>
                    <a:pt x="17" y="74"/>
                  </a:cubicBezTo>
                  <a:cubicBezTo>
                    <a:pt x="16" y="93"/>
                    <a:pt x="14" y="118"/>
                    <a:pt x="0" y="135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047320" y="4496308"/>
              <a:ext cx="250369" cy="140434"/>
            </a:xfrm>
            <a:custGeom>
              <a:rect b="b" l="l" r="r" t="t"/>
              <a:pathLst>
                <a:path extrusionOk="0" h="89" w="159">
                  <a:moveTo>
                    <a:pt x="104" y="19"/>
                  </a:moveTo>
                  <a:cubicBezTo>
                    <a:pt x="153" y="19"/>
                    <a:pt x="153" y="19"/>
                    <a:pt x="153" y="19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5" y="87"/>
                    <a:pt x="129" y="89"/>
                    <a:pt x="135" y="89"/>
                  </a:cubicBezTo>
                  <a:cubicBezTo>
                    <a:pt x="159" y="89"/>
                    <a:pt x="159" y="89"/>
                    <a:pt x="159" y="89"/>
                  </a:cubicBezTo>
                  <a:lnTo>
                    <a:pt x="104" y="19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5035263" y="4662984"/>
              <a:ext cx="275193" cy="118447"/>
            </a:xfrm>
            <a:custGeom>
              <a:rect b="b" l="l" r="r" t="t"/>
              <a:pathLst>
                <a:path extrusionOk="0" h="75" w="175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92" y="75"/>
                    <a:pt x="101" y="66"/>
                    <a:pt x="101" y="56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75" y="18"/>
                    <a:pt x="175" y="18"/>
                    <a:pt x="175" y="18"/>
                  </a:cubicBezTo>
                  <a:lnTo>
                    <a:pt x="17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5936025" y="4496308"/>
              <a:ext cx="195047" cy="193628"/>
            </a:xfrm>
            <a:custGeom>
              <a:rect b="b" l="l" r="r" t="t"/>
              <a:pathLst>
                <a:path extrusionOk="0" h="123" w="124">
                  <a:moveTo>
                    <a:pt x="55" y="0"/>
                  </a:moveTo>
                  <a:cubicBezTo>
                    <a:pt x="51" y="0"/>
                    <a:pt x="47" y="3"/>
                    <a:pt x="44" y="8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6" y="120"/>
                    <a:pt x="100" y="122"/>
                    <a:pt x="105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143838" y="4496308"/>
              <a:ext cx="73763" cy="270938"/>
            </a:xfrm>
            <a:custGeom>
              <a:rect b="b" l="l" r="r" t="t"/>
              <a:pathLst>
                <a:path extrusionOk="0" h="172" w="47">
                  <a:moveTo>
                    <a:pt x="47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18" y="172"/>
                    <a:pt x="26" y="164"/>
                    <a:pt x="26" y="153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47" y="64"/>
                    <a:pt x="47" y="64"/>
                    <a:pt x="47" y="64"/>
                  </a:cubicBezTo>
                  <a:lnTo>
                    <a:pt x="47" y="46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5335280" y="4496308"/>
              <a:ext cx="193629" cy="141852"/>
            </a:xfrm>
            <a:custGeom>
              <a:rect b="b" l="l" r="r" t="t"/>
              <a:pathLst>
                <a:path extrusionOk="0" h="90" w="123">
                  <a:moveTo>
                    <a:pt x="93" y="82"/>
                  </a:moveTo>
                  <a:cubicBezTo>
                    <a:pt x="95" y="87"/>
                    <a:pt x="100" y="90"/>
                    <a:pt x="104" y="90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0" y="0"/>
                    <a:pt x="46" y="3"/>
                    <a:pt x="43" y="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62" y="24"/>
                    <a:pt x="62" y="24"/>
                    <a:pt x="62" y="24"/>
                  </a:cubicBezTo>
                  <a:lnTo>
                    <a:pt x="93" y="82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379254" y="4665112"/>
              <a:ext cx="210651" cy="111354"/>
            </a:xfrm>
            <a:custGeom>
              <a:rect b="b" l="l" r="r" t="t"/>
              <a:pathLst>
                <a:path extrusionOk="0" h="71" w="134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25" y="71"/>
                    <a:pt x="134" y="62"/>
                    <a:pt x="134" y="52"/>
                  </a:cubicBezTo>
                  <a:cubicBezTo>
                    <a:pt x="134" y="0"/>
                    <a:pt x="134" y="0"/>
                    <a:pt x="1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547349" y="4496308"/>
              <a:ext cx="42556" cy="154619"/>
            </a:xfrm>
            <a:prstGeom prst="rect">
              <a:avLst/>
            </a:pr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5857296" y="4496308"/>
              <a:ext cx="41137" cy="270938"/>
            </a:xfrm>
            <a:custGeom>
              <a:rect b="b" l="l" r="r" t="t"/>
              <a:pathLst>
                <a:path extrusionOk="0" h="172" w="26">
                  <a:moveTo>
                    <a:pt x="26" y="0"/>
                  </a:moveTo>
                  <a:cubicBezTo>
                    <a:pt x="26" y="153"/>
                    <a:pt x="26" y="153"/>
                    <a:pt x="26" y="153"/>
                  </a:cubicBezTo>
                  <a:cubicBezTo>
                    <a:pt x="26" y="164"/>
                    <a:pt x="17" y="172"/>
                    <a:pt x="7" y="172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646646" y="4489925"/>
              <a:ext cx="196466" cy="202849"/>
            </a:xfrm>
            <a:custGeom>
              <a:rect b="b" l="l" r="r" t="t"/>
              <a:pathLst>
                <a:path extrusionOk="0" h="129" w="125">
                  <a:moveTo>
                    <a:pt x="76" y="111"/>
                  </a:moveTo>
                  <a:cubicBezTo>
                    <a:pt x="76" y="101"/>
                    <a:pt x="76" y="101"/>
                    <a:pt x="76" y="101"/>
                  </a:cubicBezTo>
                  <a:cubicBezTo>
                    <a:pt x="97" y="96"/>
                    <a:pt x="112" y="81"/>
                    <a:pt x="112" y="62"/>
                  </a:cubicBezTo>
                  <a:cubicBezTo>
                    <a:pt x="112" y="50"/>
                    <a:pt x="105" y="39"/>
                    <a:pt x="94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18" y="39"/>
                    <a:pt x="12" y="50"/>
                    <a:pt x="12" y="62"/>
                  </a:cubicBezTo>
                  <a:cubicBezTo>
                    <a:pt x="12" y="81"/>
                    <a:pt x="26" y="96"/>
                    <a:pt x="48" y="10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76" y="111"/>
                  </a:lnTo>
                  <a:close/>
                  <a:moveTo>
                    <a:pt x="38" y="62"/>
                  </a:moveTo>
                  <a:cubicBezTo>
                    <a:pt x="38" y="49"/>
                    <a:pt x="48" y="39"/>
                    <a:pt x="62" y="39"/>
                  </a:cubicBezTo>
                  <a:cubicBezTo>
                    <a:pt x="76" y="39"/>
                    <a:pt x="85" y="49"/>
                    <a:pt x="85" y="62"/>
                  </a:cubicBezTo>
                  <a:cubicBezTo>
                    <a:pt x="85" y="75"/>
                    <a:pt x="76" y="85"/>
                    <a:pt x="62" y="85"/>
                  </a:cubicBezTo>
                  <a:cubicBezTo>
                    <a:pt x="48" y="85"/>
                    <a:pt x="38" y="75"/>
                    <a:pt x="38" y="62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3.사용자 지정 레이아웃">
  <p:cSld name="03.사용자 지정 레이아웃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2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7" name="Google Shape;937;p22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38" name="Google Shape;938;p22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9" name="Google Shape;939;p22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0" name="Google Shape;940;p22"/>
          <p:cNvSpPr/>
          <p:nvPr/>
        </p:nvSpPr>
        <p:spPr>
          <a:xfrm>
            <a:off x="344488" y="1124744"/>
            <a:ext cx="126365" cy="0"/>
          </a:xfrm>
          <a:custGeom>
            <a:rect b="b" l="l" r="r" t="t"/>
            <a:pathLst>
              <a:path extrusionOk="0" h="120000" w="126365">
                <a:moveTo>
                  <a:pt x="0" y="0"/>
                </a:moveTo>
                <a:lnTo>
                  <a:pt x="126000" y="0"/>
                </a:lnTo>
              </a:path>
            </a:pathLst>
          </a:custGeom>
          <a:noFill/>
          <a:ln cap="flat" cmpd="sng" w="35975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22"/>
          <p:cNvSpPr txBox="1"/>
          <p:nvPr>
            <p:ph idx="3" type="body"/>
          </p:nvPr>
        </p:nvSpPr>
        <p:spPr>
          <a:xfrm>
            <a:off x="128464" y="739564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42" name="Google Shape;942;p22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3" name="Google Shape;943;p22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4" name="Google Shape;944;p22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2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4.사용자 지정 레이아웃">
  <p:cSld name="04.사용자 지정 레이아웃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3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8" name="Google Shape;948;p23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49" name="Google Shape;949;p23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0" name="Google Shape;950;p23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1" name="Google Shape;951;p23"/>
          <p:cNvSpPr/>
          <p:nvPr/>
        </p:nvSpPr>
        <p:spPr>
          <a:xfrm>
            <a:off x="344488" y="1124744"/>
            <a:ext cx="126365" cy="0"/>
          </a:xfrm>
          <a:custGeom>
            <a:rect b="b" l="l" r="r" t="t"/>
            <a:pathLst>
              <a:path extrusionOk="0" h="120000" w="126365">
                <a:moveTo>
                  <a:pt x="0" y="0"/>
                </a:moveTo>
                <a:lnTo>
                  <a:pt x="126000" y="0"/>
                </a:lnTo>
              </a:path>
            </a:pathLst>
          </a:custGeom>
          <a:noFill/>
          <a:ln cap="flat" cmpd="sng" w="35975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23"/>
          <p:cNvSpPr txBox="1"/>
          <p:nvPr>
            <p:ph idx="3" type="body"/>
          </p:nvPr>
        </p:nvSpPr>
        <p:spPr>
          <a:xfrm>
            <a:off x="128464" y="739564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53" name="Google Shape;953;p23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4" name="Google Shape;954;p23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5" name="Google Shape;955;p23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2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9.사용자 지정 레이아웃">
  <p:cSld name="09.사용자 지정 레이아웃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24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9" name="Google Shape;959;p24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60" name="Google Shape;960;p24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1" name="Google Shape;961;p24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2" name="Google Shape;962;p24"/>
          <p:cNvSpPr/>
          <p:nvPr/>
        </p:nvSpPr>
        <p:spPr>
          <a:xfrm>
            <a:off x="338932" y="584685"/>
            <a:ext cx="9228000" cy="5840400"/>
          </a:xfrm>
          <a:prstGeom prst="rect">
            <a:avLst/>
          </a:prstGeom>
          <a:noFill/>
          <a:ln cap="flat" cmpd="sng" w="9525">
            <a:solidFill>
              <a:srgbClr val="BFBFB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3" name="Google Shape;963;p24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4" name="Google Shape;964;p24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5" name="Google Shape;965;p24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2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0.사용자 지정 레이아웃">
  <p:cSld name="10.사용자 지정 레이아웃"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25"/>
          <p:cNvSpPr txBox="1"/>
          <p:nvPr>
            <p:ph idx="1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9" name="Google Shape;969;p25"/>
          <p:cNvSpPr txBox="1"/>
          <p:nvPr>
            <p:ph idx="2" type="body"/>
          </p:nvPr>
        </p:nvSpPr>
        <p:spPr>
          <a:xfrm>
            <a:off x="5745088" y="188640"/>
            <a:ext cx="3816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r">
              <a:spcBef>
                <a:spcPts val="210"/>
              </a:spcBef>
              <a:spcAft>
                <a:spcPts val="0"/>
              </a:spcAft>
              <a:buClr>
                <a:srgbClr val="999999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70" name="Google Shape;970;p25"/>
          <p:cNvCxnSpPr/>
          <p:nvPr/>
        </p:nvCxnSpPr>
        <p:spPr>
          <a:xfrm>
            <a:off x="344488" y="437843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1" name="Google Shape;971;p25"/>
          <p:cNvCxnSpPr/>
          <p:nvPr/>
        </p:nvCxnSpPr>
        <p:spPr>
          <a:xfrm>
            <a:off x="344488" y="437845"/>
            <a:ext cx="2433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2" name="Google Shape;972;p25"/>
          <p:cNvCxnSpPr/>
          <p:nvPr/>
        </p:nvCxnSpPr>
        <p:spPr>
          <a:xfrm>
            <a:off x="344488" y="6561060"/>
            <a:ext cx="9216900" cy="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3" name="Google Shape;973;p25"/>
          <p:cNvCxnSpPr/>
          <p:nvPr/>
        </p:nvCxnSpPr>
        <p:spPr>
          <a:xfrm>
            <a:off x="9177565" y="6561060"/>
            <a:ext cx="392100" cy="0"/>
          </a:xfrm>
          <a:prstGeom prst="straightConnector1">
            <a:avLst/>
          </a:prstGeom>
          <a:noFill/>
          <a:ln cap="flat" cmpd="sng" w="19050">
            <a:solidFill>
              <a:srgbClr val="D04D6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4" name="Google Shape;974;p25"/>
          <p:cNvSpPr/>
          <p:nvPr/>
        </p:nvSpPr>
        <p:spPr>
          <a:xfrm>
            <a:off x="8949444" y="6561348"/>
            <a:ext cx="518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05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050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2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나비없음_거버닝無">
  <p:cSld name="1_나비없음_거버닝無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4" y="0"/>
            <a:ext cx="990441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"/>
          <p:cNvSpPr/>
          <p:nvPr/>
        </p:nvSpPr>
        <p:spPr>
          <a:xfrm>
            <a:off x="4522788" y="6608328"/>
            <a:ext cx="860425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4"/>
          <p:cNvSpPr txBox="1"/>
          <p:nvPr/>
        </p:nvSpPr>
        <p:spPr>
          <a:xfrm>
            <a:off x="927235" y="6583484"/>
            <a:ext cx="33463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사업명을 입력 바랍니다. </a:t>
            </a:r>
            <a:endParaRPr b="1" sz="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9099420" y="6570740"/>
            <a:ext cx="533530" cy="213674"/>
            <a:chOff x="4196916" y="3972164"/>
            <a:chExt cx="2020685" cy="809267"/>
          </a:xfrm>
        </p:grpSpPr>
        <p:sp>
          <p:nvSpPr>
            <p:cNvPr id="53" name="Google Shape;53;p4"/>
            <p:cNvSpPr/>
            <p:nvPr/>
          </p:nvSpPr>
          <p:spPr>
            <a:xfrm>
              <a:off x="4196916" y="4422545"/>
              <a:ext cx="243277" cy="352503"/>
            </a:xfrm>
            <a:custGeom>
              <a:rect b="b" l="l" r="r" t="t"/>
              <a:pathLst>
                <a:path extrusionOk="0" h="224" w="155">
                  <a:moveTo>
                    <a:pt x="96" y="88"/>
                  </a:moveTo>
                  <a:cubicBezTo>
                    <a:pt x="78" y="80"/>
                    <a:pt x="63" y="73"/>
                    <a:pt x="63" y="59"/>
                  </a:cubicBezTo>
                  <a:cubicBezTo>
                    <a:pt x="63" y="48"/>
                    <a:pt x="72" y="41"/>
                    <a:pt x="89" y="41"/>
                  </a:cubicBezTo>
                  <a:cubicBezTo>
                    <a:pt x="95" y="41"/>
                    <a:pt x="100" y="41"/>
                    <a:pt x="105" y="42"/>
                  </a:cubicBezTo>
                  <a:cubicBezTo>
                    <a:pt x="108" y="43"/>
                    <a:pt x="111" y="43"/>
                    <a:pt x="113" y="43"/>
                  </a:cubicBezTo>
                  <a:cubicBezTo>
                    <a:pt x="128" y="43"/>
                    <a:pt x="136" y="34"/>
                    <a:pt x="141" y="18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1" y="10"/>
                    <a:pt x="117" y="0"/>
                    <a:pt x="86" y="0"/>
                  </a:cubicBezTo>
                  <a:cubicBezTo>
                    <a:pt x="37" y="0"/>
                    <a:pt x="11" y="31"/>
                    <a:pt x="11" y="64"/>
                  </a:cubicBezTo>
                  <a:cubicBezTo>
                    <a:pt x="11" y="81"/>
                    <a:pt x="16" y="93"/>
                    <a:pt x="24" y="103"/>
                  </a:cubicBezTo>
                  <a:cubicBezTo>
                    <a:pt x="34" y="115"/>
                    <a:pt x="49" y="123"/>
                    <a:pt x="63" y="130"/>
                  </a:cubicBezTo>
                  <a:cubicBezTo>
                    <a:pt x="84" y="140"/>
                    <a:pt x="102" y="147"/>
                    <a:pt x="102" y="162"/>
                  </a:cubicBezTo>
                  <a:cubicBezTo>
                    <a:pt x="102" y="175"/>
                    <a:pt x="89" y="183"/>
                    <a:pt x="70" y="183"/>
                  </a:cubicBezTo>
                  <a:cubicBezTo>
                    <a:pt x="45" y="183"/>
                    <a:pt x="24" y="168"/>
                    <a:pt x="21" y="16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4" y="207"/>
                    <a:pt x="30" y="224"/>
                    <a:pt x="74" y="224"/>
                  </a:cubicBezTo>
                  <a:cubicBezTo>
                    <a:pt x="120" y="224"/>
                    <a:pt x="155" y="197"/>
                    <a:pt x="155" y="156"/>
                  </a:cubicBezTo>
                  <a:cubicBezTo>
                    <a:pt x="155" y="116"/>
                    <a:pt x="123" y="101"/>
                    <a:pt x="96" y="88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4486295" y="4428928"/>
              <a:ext cx="284414" cy="342573"/>
            </a:xfrm>
            <a:custGeom>
              <a:rect b="b" l="l" r="r" t="t"/>
              <a:pathLst>
                <a:path extrusionOk="0" h="218" w="181">
                  <a:moveTo>
                    <a:pt x="93" y="103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" y="218"/>
                    <a:pt x="3" y="218"/>
                    <a:pt x="3" y="218"/>
                  </a:cubicBezTo>
                  <a:cubicBezTo>
                    <a:pt x="24" y="218"/>
                    <a:pt x="50" y="208"/>
                    <a:pt x="50" y="17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119" y="215"/>
                    <a:pt x="119" y="215"/>
                    <a:pt x="119" y="215"/>
                  </a:cubicBezTo>
                  <a:cubicBezTo>
                    <a:pt x="181" y="215"/>
                    <a:pt x="181" y="215"/>
                    <a:pt x="181" y="215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689143" y="4062240"/>
              <a:ext cx="192919" cy="270229"/>
            </a:xfrm>
            <a:custGeom>
              <a:rect b="b" l="l" r="r" t="t"/>
              <a:pathLst>
                <a:path extrusionOk="0" h="172" w="123">
                  <a:moveTo>
                    <a:pt x="51" y="0"/>
                  </a:moveTo>
                  <a:cubicBezTo>
                    <a:pt x="33" y="3"/>
                    <a:pt x="8" y="19"/>
                    <a:pt x="8" y="47"/>
                  </a:cubicBezTo>
                  <a:cubicBezTo>
                    <a:pt x="8" y="72"/>
                    <a:pt x="29" y="87"/>
                    <a:pt x="29" y="120"/>
                  </a:cubicBezTo>
                  <a:cubicBezTo>
                    <a:pt x="29" y="145"/>
                    <a:pt x="15" y="162"/>
                    <a:pt x="0" y="171"/>
                  </a:cubicBezTo>
                  <a:cubicBezTo>
                    <a:pt x="6" y="171"/>
                    <a:pt x="13" y="171"/>
                    <a:pt x="20" y="171"/>
                  </a:cubicBezTo>
                  <a:cubicBezTo>
                    <a:pt x="35" y="171"/>
                    <a:pt x="44" y="172"/>
                    <a:pt x="45" y="172"/>
                  </a:cubicBezTo>
                  <a:cubicBezTo>
                    <a:pt x="123" y="77"/>
                    <a:pt x="123" y="77"/>
                    <a:pt x="123" y="77"/>
                  </a:cubicBezTo>
                  <a:cubicBezTo>
                    <a:pt x="101" y="44"/>
                    <a:pt x="76" y="19"/>
                    <a:pt x="51" y="0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4816101" y="4183524"/>
              <a:ext cx="317749" cy="284414"/>
            </a:xfrm>
            <a:custGeom>
              <a:rect b="b" l="l" r="r" t="t"/>
              <a:pathLst>
                <a:path extrusionOk="0" h="181" w="202">
                  <a:moveTo>
                    <a:pt x="35" y="181"/>
                  </a:moveTo>
                  <a:cubicBezTo>
                    <a:pt x="45" y="165"/>
                    <a:pt x="46" y="141"/>
                    <a:pt x="47" y="116"/>
                  </a:cubicBezTo>
                  <a:cubicBezTo>
                    <a:pt x="48" y="93"/>
                    <a:pt x="53" y="76"/>
                    <a:pt x="84" y="76"/>
                  </a:cubicBezTo>
                  <a:cubicBezTo>
                    <a:pt x="90" y="76"/>
                    <a:pt x="97" y="77"/>
                    <a:pt x="109" y="77"/>
                  </a:cubicBezTo>
                  <a:cubicBezTo>
                    <a:pt x="154" y="77"/>
                    <a:pt x="183" y="61"/>
                    <a:pt x="202" y="51"/>
                  </a:cubicBezTo>
                  <a:cubicBezTo>
                    <a:pt x="164" y="27"/>
                    <a:pt x="110" y="2"/>
                    <a:pt x="42" y="0"/>
                  </a:cubicBezTo>
                  <a:cubicBezTo>
                    <a:pt x="37" y="12"/>
                    <a:pt x="3" y="108"/>
                    <a:pt x="0" y="116"/>
                  </a:cubicBezTo>
                  <a:cubicBezTo>
                    <a:pt x="0" y="116"/>
                    <a:pt x="7" y="123"/>
                    <a:pt x="14" y="136"/>
                  </a:cubicBezTo>
                  <a:cubicBezTo>
                    <a:pt x="25" y="154"/>
                    <a:pt x="31" y="169"/>
                    <a:pt x="35" y="181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565022" y="3972164"/>
              <a:ext cx="186536" cy="371653"/>
            </a:xfrm>
            <a:custGeom>
              <a:rect b="b" l="l" r="r" t="t"/>
              <a:pathLst>
                <a:path extrusionOk="0" h="236" w="119">
                  <a:moveTo>
                    <a:pt x="31" y="236"/>
                  </a:moveTo>
                  <a:cubicBezTo>
                    <a:pt x="27" y="236"/>
                    <a:pt x="25" y="234"/>
                    <a:pt x="24" y="229"/>
                  </a:cubicBezTo>
                  <a:cubicBezTo>
                    <a:pt x="24" y="225"/>
                    <a:pt x="4" y="47"/>
                    <a:pt x="2" y="20"/>
                  </a:cubicBezTo>
                  <a:cubicBezTo>
                    <a:pt x="1" y="16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5" y="0"/>
                    <a:pt x="65" y="12"/>
                    <a:pt x="119" y="49"/>
                  </a:cubicBezTo>
                  <a:cubicBezTo>
                    <a:pt x="103" y="53"/>
                    <a:pt x="76" y="69"/>
                    <a:pt x="76" y="102"/>
                  </a:cubicBezTo>
                  <a:cubicBezTo>
                    <a:pt x="76" y="132"/>
                    <a:pt x="97" y="148"/>
                    <a:pt x="97" y="177"/>
                  </a:cubicBezTo>
                  <a:cubicBezTo>
                    <a:pt x="97" y="225"/>
                    <a:pt x="42" y="236"/>
                    <a:pt x="31" y="236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4879225" y="4274309"/>
              <a:ext cx="342573" cy="226964"/>
            </a:xfrm>
            <a:custGeom>
              <a:rect b="b" l="l" r="r" t="t"/>
              <a:pathLst>
                <a:path extrusionOk="0" h="144" w="218">
                  <a:moveTo>
                    <a:pt x="0" y="135"/>
                  </a:moveTo>
                  <a:cubicBezTo>
                    <a:pt x="0" y="138"/>
                    <a:pt x="1" y="139"/>
                    <a:pt x="2" y="141"/>
                  </a:cubicBezTo>
                  <a:cubicBezTo>
                    <a:pt x="3" y="143"/>
                    <a:pt x="5" y="144"/>
                    <a:pt x="7" y="144"/>
                  </a:cubicBezTo>
                  <a:cubicBezTo>
                    <a:pt x="8" y="144"/>
                    <a:pt x="10" y="143"/>
                    <a:pt x="11" y="143"/>
                  </a:cubicBezTo>
                  <a:cubicBezTo>
                    <a:pt x="15" y="141"/>
                    <a:pt x="178" y="65"/>
                    <a:pt x="202" y="54"/>
                  </a:cubicBezTo>
                  <a:cubicBezTo>
                    <a:pt x="206" y="52"/>
                    <a:pt x="212" y="49"/>
                    <a:pt x="215" y="48"/>
                  </a:cubicBezTo>
                  <a:cubicBezTo>
                    <a:pt x="217" y="46"/>
                    <a:pt x="218" y="45"/>
                    <a:pt x="218" y="43"/>
                  </a:cubicBezTo>
                  <a:cubicBezTo>
                    <a:pt x="218" y="42"/>
                    <a:pt x="218" y="40"/>
                    <a:pt x="217" y="39"/>
                  </a:cubicBezTo>
                  <a:cubicBezTo>
                    <a:pt x="214" y="34"/>
                    <a:pt x="198" y="18"/>
                    <a:pt x="172" y="0"/>
                  </a:cubicBezTo>
                  <a:cubicBezTo>
                    <a:pt x="151" y="11"/>
                    <a:pt x="119" y="29"/>
                    <a:pt x="70" y="29"/>
                  </a:cubicBezTo>
                  <a:cubicBezTo>
                    <a:pt x="58" y="29"/>
                    <a:pt x="56" y="28"/>
                    <a:pt x="48" y="28"/>
                  </a:cubicBezTo>
                  <a:cubicBezTo>
                    <a:pt x="24" y="28"/>
                    <a:pt x="18" y="38"/>
                    <a:pt x="17" y="59"/>
                  </a:cubicBezTo>
                  <a:cubicBezTo>
                    <a:pt x="17" y="63"/>
                    <a:pt x="17" y="68"/>
                    <a:pt x="17" y="74"/>
                  </a:cubicBezTo>
                  <a:cubicBezTo>
                    <a:pt x="16" y="93"/>
                    <a:pt x="14" y="118"/>
                    <a:pt x="0" y="135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5047320" y="4496308"/>
              <a:ext cx="250369" cy="140434"/>
            </a:xfrm>
            <a:custGeom>
              <a:rect b="b" l="l" r="r" t="t"/>
              <a:pathLst>
                <a:path extrusionOk="0" h="89" w="159">
                  <a:moveTo>
                    <a:pt x="104" y="19"/>
                  </a:moveTo>
                  <a:cubicBezTo>
                    <a:pt x="153" y="19"/>
                    <a:pt x="153" y="19"/>
                    <a:pt x="153" y="19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5" y="87"/>
                    <a:pt x="129" y="89"/>
                    <a:pt x="135" y="89"/>
                  </a:cubicBezTo>
                  <a:cubicBezTo>
                    <a:pt x="159" y="89"/>
                    <a:pt x="159" y="89"/>
                    <a:pt x="159" y="89"/>
                  </a:cubicBezTo>
                  <a:lnTo>
                    <a:pt x="104" y="19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5035263" y="4662984"/>
              <a:ext cx="275193" cy="118447"/>
            </a:xfrm>
            <a:custGeom>
              <a:rect b="b" l="l" r="r" t="t"/>
              <a:pathLst>
                <a:path extrusionOk="0" h="75" w="175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92" y="75"/>
                    <a:pt x="101" y="66"/>
                    <a:pt x="101" y="56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75" y="18"/>
                    <a:pt x="175" y="18"/>
                    <a:pt x="175" y="18"/>
                  </a:cubicBezTo>
                  <a:lnTo>
                    <a:pt x="17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5936025" y="4496308"/>
              <a:ext cx="195047" cy="193628"/>
            </a:xfrm>
            <a:custGeom>
              <a:rect b="b" l="l" r="r" t="t"/>
              <a:pathLst>
                <a:path extrusionOk="0" h="123" w="124">
                  <a:moveTo>
                    <a:pt x="55" y="0"/>
                  </a:moveTo>
                  <a:cubicBezTo>
                    <a:pt x="51" y="0"/>
                    <a:pt x="47" y="3"/>
                    <a:pt x="44" y="8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6" y="120"/>
                    <a:pt x="100" y="122"/>
                    <a:pt x="105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6143838" y="4496308"/>
              <a:ext cx="73763" cy="270938"/>
            </a:xfrm>
            <a:custGeom>
              <a:rect b="b" l="l" r="r" t="t"/>
              <a:pathLst>
                <a:path extrusionOk="0" h="172" w="47">
                  <a:moveTo>
                    <a:pt x="47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18" y="172"/>
                    <a:pt x="26" y="164"/>
                    <a:pt x="26" y="153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47" y="64"/>
                    <a:pt x="47" y="64"/>
                    <a:pt x="47" y="64"/>
                  </a:cubicBezTo>
                  <a:lnTo>
                    <a:pt x="47" y="46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5335280" y="4496308"/>
              <a:ext cx="193629" cy="141852"/>
            </a:xfrm>
            <a:custGeom>
              <a:rect b="b" l="l" r="r" t="t"/>
              <a:pathLst>
                <a:path extrusionOk="0" h="90" w="123">
                  <a:moveTo>
                    <a:pt x="93" y="82"/>
                  </a:moveTo>
                  <a:cubicBezTo>
                    <a:pt x="95" y="87"/>
                    <a:pt x="100" y="90"/>
                    <a:pt x="104" y="90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0" y="0"/>
                    <a:pt x="46" y="3"/>
                    <a:pt x="43" y="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62" y="24"/>
                    <a:pt x="62" y="24"/>
                    <a:pt x="62" y="24"/>
                  </a:cubicBezTo>
                  <a:lnTo>
                    <a:pt x="93" y="82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379254" y="4665112"/>
              <a:ext cx="210651" cy="111354"/>
            </a:xfrm>
            <a:custGeom>
              <a:rect b="b" l="l" r="r" t="t"/>
              <a:pathLst>
                <a:path extrusionOk="0" h="71" w="134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25" y="71"/>
                    <a:pt x="134" y="62"/>
                    <a:pt x="134" y="52"/>
                  </a:cubicBezTo>
                  <a:cubicBezTo>
                    <a:pt x="134" y="0"/>
                    <a:pt x="134" y="0"/>
                    <a:pt x="1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5547349" y="4496308"/>
              <a:ext cx="42556" cy="154619"/>
            </a:xfrm>
            <a:prstGeom prst="rect">
              <a:avLst/>
            </a:pr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857296" y="4496308"/>
              <a:ext cx="41137" cy="270938"/>
            </a:xfrm>
            <a:custGeom>
              <a:rect b="b" l="l" r="r" t="t"/>
              <a:pathLst>
                <a:path extrusionOk="0" h="172" w="26">
                  <a:moveTo>
                    <a:pt x="26" y="0"/>
                  </a:moveTo>
                  <a:cubicBezTo>
                    <a:pt x="26" y="153"/>
                    <a:pt x="26" y="153"/>
                    <a:pt x="26" y="153"/>
                  </a:cubicBezTo>
                  <a:cubicBezTo>
                    <a:pt x="26" y="164"/>
                    <a:pt x="17" y="172"/>
                    <a:pt x="7" y="172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646646" y="4489925"/>
              <a:ext cx="196466" cy="202849"/>
            </a:xfrm>
            <a:custGeom>
              <a:rect b="b" l="l" r="r" t="t"/>
              <a:pathLst>
                <a:path extrusionOk="0" h="129" w="125">
                  <a:moveTo>
                    <a:pt x="76" y="111"/>
                  </a:moveTo>
                  <a:cubicBezTo>
                    <a:pt x="76" y="101"/>
                    <a:pt x="76" y="101"/>
                    <a:pt x="76" y="101"/>
                  </a:cubicBezTo>
                  <a:cubicBezTo>
                    <a:pt x="97" y="96"/>
                    <a:pt x="112" y="81"/>
                    <a:pt x="112" y="62"/>
                  </a:cubicBezTo>
                  <a:cubicBezTo>
                    <a:pt x="112" y="50"/>
                    <a:pt x="105" y="39"/>
                    <a:pt x="94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18" y="39"/>
                    <a:pt x="12" y="50"/>
                    <a:pt x="12" y="62"/>
                  </a:cubicBezTo>
                  <a:cubicBezTo>
                    <a:pt x="12" y="81"/>
                    <a:pt x="26" y="96"/>
                    <a:pt x="48" y="10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76" y="111"/>
                  </a:lnTo>
                  <a:close/>
                  <a:moveTo>
                    <a:pt x="38" y="62"/>
                  </a:moveTo>
                  <a:cubicBezTo>
                    <a:pt x="38" y="49"/>
                    <a:pt x="48" y="39"/>
                    <a:pt x="62" y="39"/>
                  </a:cubicBezTo>
                  <a:cubicBezTo>
                    <a:pt x="76" y="39"/>
                    <a:pt x="85" y="49"/>
                    <a:pt x="85" y="62"/>
                  </a:cubicBezTo>
                  <a:cubicBezTo>
                    <a:pt x="85" y="75"/>
                    <a:pt x="76" y="85"/>
                    <a:pt x="62" y="85"/>
                  </a:cubicBezTo>
                  <a:cubicBezTo>
                    <a:pt x="48" y="85"/>
                    <a:pt x="38" y="75"/>
                    <a:pt x="38" y="62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>
  <p:cSld name="제목 및 내용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/>
          <p:cNvSpPr txBox="1"/>
          <p:nvPr>
            <p:ph type="title"/>
          </p:nvPr>
        </p:nvSpPr>
        <p:spPr>
          <a:xfrm>
            <a:off x="128594" y="188640"/>
            <a:ext cx="9648825" cy="36004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mbria"/>
              <a:buNone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5"/>
          <p:cNvSpPr txBox="1"/>
          <p:nvPr>
            <p:ph idx="10" type="dt"/>
          </p:nvPr>
        </p:nvSpPr>
        <p:spPr>
          <a:xfrm>
            <a:off x="121320" y="6597353"/>
            <a:ext cx="23114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5"/>
          <p:cNvSpPr txBox="1"/>
          <p:nvPr>
            <p:ph idx="11" type="ftr"/>
          </p:nvPr>
        </p:nvSpPr>
        <p:spPr>
          <a:xfrm>
            <a:off x="3384550" y="6597353"/>
            <a:ext cx="31369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5"/>
          <p:cNvSpPr txBox="1"/>
          <p:nvPr/>
        </p:nvSpPr>
        <p:spPr>
          <a:xfrm>
            <a:off x="7588320" y="6597352"/>
            <a:ext cx="23114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1" lang="en-US" sz="1000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i="1" sz="1000">
              <a:solidFill>
                <a:srgbClr val="888888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73" name="Google Shape;73;p5"/>
          <p:cNvSpPr txBox="1"/>
          <p:nvPr>
            <p:ph idx="1" type="body"/>
          </p:nvPr>
        </p:nvSpPr>
        <p:spPr>
          <a:xfrm>
            <a:off x="281786" y="548682"/>
            <a:ext cx="93599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>
  <p:cSld name="제목만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/>
          <p:nvPr>
            <p:ph type="title"/>
          </p:nvPr>
        </p:nvSpPr>
        <p:spPr>
          <a:xfrm>
            <a:off x="128589" y="188640"/>
            <a:ext cx="9648825" cy="36004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mbria"/>
              <a:buNone/>
              <a:defRPr b="0" i="0" sz="4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6"/>
          <p:cNvSpPr txBox="1"/>
          <p:nvPr>
            <p:ph idx="10" type="dt"/>
          </p:nvPr>
        </p:nvSpPr>
        <p:spPr>
          <a:xfrm>
            <a:off x="121320" y="6597353"/>
            <a:ext cx="23114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1" type="ftr"/>
          </p:nvPr>
        </p:nvSpPr>
        <p:spPr>
          <a:xfrm>
            <a:off x="3384550" y="6597353"/>
            <a:ext cx="31369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6"/>
          <p:cNvSpPr txBox="1"/>
          <p:nvPr/>
        </p:nvSpPr>
        <p:spPr>
          <a:xfrm>
            <a:off x="7545288" y="6597352"/>
            <a:ext cx="2311400" cy="216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1" lang="en-US" sz="1000">
                <a:solidFill>
                  <a:srgbClr val="888888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i="1" sz="1000">
              <a:solidFill>
                <a:srgbClr val="888888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대4, 설명 1:2">
  <p:cSld name="6대4, 설명 1: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488506" y="0"/>
            <a:ext cx="9417496" cy="476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1" name="Google Shape;81;p7"/>
          <p:cNvSpPr txBox="1"/>
          <p:nvPr>
            <p:ph idx="1" type="body"/>
          </p:nvPr>
        </p:nvSpPr>
        <p:spPr>
          <a:xfrm>
            <a:off x="5169026" y="115888"/>
            <a:ext cx="4665662" cy="3603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r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7"/>
          <p:cNvSpPr txBox="1"/>
          <p:nvPr>
            <p:ph idx="2" type="body"/>
          </p:nvPr>
        </p:nvSpPr>
        <p:spPr>
          <a:xfrm>
            <a:off x="6063457" y="546380"/>
            <a:ext cx="3642518" cy="2872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3" type="body"/>
          </p:nvPr>
        </p:nvSpPr>
        <p:spPr>
          <a:xfrm>
            <a:off x="6063457" y="833646"/>
            <a:ext cx="3642518" cy="1875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11150" lvl="0" marL="4572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5275" lvl="2" marL="13716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4" type="body"/>
          </p:nvPr>
        </p:nvSpPr>
        <p:spPr>
          <a:xfrm>
            <a:off x="6063457" y="2852940"/>
            <a:ext cx="3642518" cy="2872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5" type="body"/>
          </p:nvPr>
        </p:nvSpPr>
        <p:spPr>
          <a:xfrm>
            <a:off x="6063457" y="3140206"/>
            <a:ext cx="3642518" cy="34574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11150" lvl="0" marL="4572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5275" lvl="2" marL="13716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10" type="dt"/>
          </p:nvPr>
        </p:nvSpPr>
        <p:spPr>
          <a:xfrm>
            <a:off x="128464" y="6619689"/>
            <a:ext cx="23114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11" type="ftr"/>
          </p:nvPr>
        </p:nvSpPr>
        <p:spPr>
          <a:xfrm>
            <a:off x="3384550" y="6619689"/>
            <a:ext cx="31369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2" type="sldNum"/>
          </p:nvPr>
        </p:nvSpPr>
        <p:spPr>
          <a:xfrm>
            <a:off x="7466136" y="6619689"/>
            <a:ext cx="23114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9" name="Google Shape;89;p7"/>
          <p:cNvCxnSpPr/>
          <p:nvPr/>
        </p:nvCxnSpPr>
        <p:spPr>
          <a:xfrm>
            <a:off x="6063457" y="831378"/>
            <a:ext cx="364251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7"/>
          <p:cNvCxnSpPr/>
          <p:nvPr/>
        </p:nvCxnSpPr>
        <p:spPr>
          <a:xfrm>
            <a:off x="6057057" y="3137938"/>
            <a:ext cx="364251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-01 제목 슬라이드">
  <p:cSld name="A-01 제목 슬라이드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/>
          <p:nvPr/>
        </p:nvSpPr>
        <p:spPr>
          <a:xfrm>
            <a:off x="0" y="0"/>
            <a:ext cx="9991800" cy="6858000"/>
          </a:xfrm>
          <a:prstGeom prst="rect">
            <a:avLst/>
          </a:prstGeom>
          <a:gradFill>
            <a:gsLst>
              <a:gs pos="0">
                <a:srgbClr val="D04D6F"/>
              </a:gs>
              <a:gs pos="51000">
                <a:srgbClr val="D04D6F"/>
              </a:gs>
              <a:gs pos="100000">
                <a:srgbClr val="453C55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9"/>
          <p:cNvSpPr/>
          <p:nvPr/>
        </p:nvSpPr>
        <p:spPr>
          <a:xfrm>
            <a:off x="5359723" y="-215269"/>
            <a:ext cx="14288" cy="3175"/>
          </a:xfrm>
          <a:custGeom>
            <a:rect b="b" l="l" r="r" t="t"/>
            <a:pathLst>
              <a:path extrusionOk="0" h="1" w="6">
                <a:moveTo>
                  <a:pt x="3" y="0"/>
                </a:moveTo>
                <a:cubicBezTo>
                  <a:pt x="2" y="0"/>
                  <a:pt x="1" y="1"/>
                  <a:pt x="0" y="1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4" y="0"/>
                  <a:pt x="3" y="0"/>
                </a:cubicBez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9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9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9"/>
          <p:cNvSpPr/>
          <p:nvPr/>
        </p:nvSpPr>
        <p:spPr>
          <a:xfrm>
            <a:off x="4683372" y="497544"/>
            <a:ext cx="5310186" cy="5919789"/>
          </a:xfrm>
          <a:custGeom>
            <a:rect b="b" l="l" r="r" t="t"/>
            <a:pathLst>
              <a:path extrusionOk="0" h="2411" w="2164">
                <a:moveTo>
                  <a:pt x="2158" y="397"/>
                </a:moveTo>
                <a:cubicBezTo>
                  <a:pt x="2156" y="395"/>
                  <a:pt x="2154" y="395"/>
                  <a:pt x="2152" y="394"/>
                </a:cubicBezTo>
                <a:cubicBezTo>
                  <a:pt x="2116" y="374"/>
                  <a:pt x="2116" y="374"/>
                  <a:pt x="2116" y="374"/>
                </a:cubicBezTo>
                <a:cubicBezTo>
                  <a:pt x="2115" y="373"/>
                  <a:pt x="2114" y="373"/>
                  <a:pt x="2113" y="372"/>
                </a:cubicBezTo>
                <a:cubicBezTo>
                  <a:pt x="2112" y="371"/>
                  <a:pt x="2110" y="371"/>
                  <a:pt x="2109" y="370"/>
                </a:cubicBezTo>
                <a:cubicBezTo>
                  <a:pt x="2068" y="347"/>
                  <a:pt x="2068" y="347"/>
                  <a:pt x="2068" y="347"/>
                </a:cubicBezTo>
                <a:cubicBezTo>
                  <a:pt x="2068" y="347"/>
                  <a:pt x="2068" y="347"/>
                  <a:pt x="2068" y="347"/>
                </a:cubicBezTo>
                <a:cubicBezTo>
                  <a:pt x="2068" y="347"/>
                  <a:pt x="2068" y="347"/>
                  <a:pt x="2068" y="347"/>
                </a:cubicBezTo>
                <a:cubicBezTo>
                  <a:pt x="2027" y="325"/>
                  <a:pt x="2027" y="325"/>
                  <a:pt x="2027" y="325"/>
                </a:cubicBezTo>
                <a:cubicBezTo>
                  <a:pt x="2026" y="324"/>
                  <a:pt x="2026" y="324"/>
                  <a:pt x="2025" y="323"/>
                </a:cubicBezTo>
                <a:cubicBezTo>
                  <a:pt x="2024" y="322"/>
                  <a:pt x="2022" y="322"/>
                  <a:pt x="2021" y="321"/>
                </a:cubicBezTo>
                <a:cubicBezTo>
                  <a:pt x="1983" y="300"/>
                  <a:pt x="1983" y="300"/>
                  <a:pt x="1983" y="300"/>
                </a:cubicBezTo>
                <a:cubicBezTo>
                  <a:pt x="1982" y="300"/>
                  <a:pt x="1981" y="299"/>
                  <a:pt x="1981" y="299"/>
                </a:cubicBezTo>
                <a:cubicBezTo>
                  <a:pt x="1980" y="298"/>
                  <a:pt x="1978" y="297"/>
                  <a:pt x="1977" y="297"/>
                </a:cubicBezTo>
                <a:cubicBezTo>
                  <a:pt x="1936" y="274"/>
                  <a:pt x="1936" y="274"/>
                  <a:pt x="1936" y="274"/>
                </a:cubicBezTo>
                <a:cubicBezTo>
                  <a:pt x="1936" y="274"/>
                  <a:pt x="1936" y="274"/>
                  <a:pt x="1936" y="274"/>
                </a:cubicBezTo>
                <a:cubicBezTo>
                  <a:pt x="1936" y="274"/>
                  <a:pt x="1936" y="274"/>
                  <a:pt x="1936" y="274"/>
                </a:cubicBezTo>
                <a:cubicBezTo>
                  <a:pt x="1892" y="250"/>
                  <a:pt x="1892" y="250"/>
                  <a:pt x="1892" y="250"/>
                </a:cubicBezTo>
                <a:cubicBezTo>
                  <a:pt x="1892" y="249"/>
                  <a:pt x="1892" y="249"/>
                  <a:pt x="1892" y="249"/>
                </a:cubicBezTo>
                <a:cubicBezTo>
                  <a:pt x="1848" y="225"/>
                  <a:pt x="1848" y="225"/>
                  <a:pt x="1848" y="225"/>
                </a:cubicBezTo>
                <a:cubicBezTo>
                  <a:pt x="1848" y="225"/>
                  <a:pt x="1848" y="225"/>
                  <a:pt x="1848" y="225"/>
                </a:cubicBezTo>
                <a:cubicBezTo>
                  <a:pt x="1810" y="204"/>
                  <a:pt x="1810" y="204"/>
                  <a:pt x="1810" y="204"/>
                </a:cubicBezTo>
                <a:cubicBezTo>
                  <a:pt x="1808" y="202"/>
                  <a:pt x="1806" y="201"/>
                  <a:pt x="1804" y="200"/>
                </a:cubicBezTo>
                <a:cubicBezTo>
                  <a:pt x="1803" y="199"/>
                  <a:pt x="1801" y="198"/>
                  <a:pt x="1799" y="197"/>
                </a:cubicBezTo>
                <a:cubicBezTo>
                  <a:pt x="1763" y="177"/>
                  <a:pt x="1763" y="177"/>
                  <a:pt x="1763" y="177"/>
                </a:cubicBezTo>
                <a:cubicBezTo>
                  <a:pt x="1762" y="177"/>
                  <a:pt x="1761" y="176"/>
                  <a:pt x="1760" y="175"/>
                </a:cubicBezTo>
                <a:cubicBezTo>
                  <a:pt x="1759" y="175"/>
                  <a:pt x="1757" y="174"/>
                  <a:pt x="1756" y="173"/>
                </a:cubicBezTo>
                <a:cubicBezTo>
                  <a:pt x="1715" y="151"/>
                  <a:pt x="1715" y="151"/>
                  <a:pt x="1715" y="151"/>
                </a:cubicBezTo>
                <a:cubicBezTo>
                  <a:pt x="1715" y="151"/>
                  <a:pt x="1715" y="151"/>
                  <a:pt x="1715" y="151"/>
                </a:cubicBezTo>
                <a:cubicBezTo>
                  <a:pt x="1715" y="151"/>
                  <a:pt x="1715" y="151"/>
                  <a:pt x="1715" y="151"/>
                </a:cubicBezTo>
                <a:cubicBezTo>
                  <a:pt x="1715" y="151"/>
                  <a:pt x="1715" y="151"/>
                  <a:pt x="1715" y="151"/>
                </a:cubicBezTo>
                <a:cubicBezTo>
                  <a:pt x="1674" y="128"/>
                  <a:pt x="1674" y="128"/>
                  <a:pt x="1674" y="128"/>
                </a:cubicBezTo>
                <a:cubicBezTo>
                  <a:pt x="1674" y="127"/>
                  <a:pt x="1673" y="127"/>
                  <a:pt x="1672" y="127"/>
                </a:cubicBezTo>
                <a:cubicBezTo>
                  <a:pt x="1671" y="126"/>
                  <a:pt x="1670" y="125"/>
                  <a:pt x="1668" y="125"/>
                </a:cubicBezTo>
                <a:cubicBezTo>
                  <a:pt x="1630" y="103"/>
                  <a:pt x="1630" y="103"/>
                  <a:pt x="1630" y="103"/>
                </a:cubicBezTo>
                <a:cubicBezTo>
                  <a:pt x="1629" y="103"/>
                  <a:pt x="1629" y="102"/>
                  <a:pt x="1628" y="102"/>
                </a:cubicBezTo>
                <a:cubicBezTo>
                  <a:pt x="1627" y="101"/>
                  <a:pt x="1626" y="101"/>
                  <a:pt x="1624" y="100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83" y="77"/>
                  <a:pt x="1583" y="77"/>
                  <a:pt x="1583" y="77"/>
                </a:cubicBezTo>
                <a:cubicBezTo>
                  <a:pt x="1539" y="53"/>
                  <a:pt x="1539" y="53"/>
                  <a:pt x="1539" y="53"/>
                </a:cubicBezTo>
                <a:cubicBezTo>
                  <a:pt x="1539" y="53"/>
                  <a:pt x="1539" y="53"/>
                  <a:pt x="1539" y="53"/>
                </a:cubicBezTo>
                <a:cubicBezTo>
                  <a:pt x="1495" y="28"/>
                  <a:pt x="1495" y="28"/>
                  <a:pt x="1495" y="28"/>
                </a:cubicBezTo>
                <a:cubicBezTo>
                  <a:pt x="1495" y="28"/>
                  <a:pt x="1495" y="28"/>
                  <a:pt x="1495" y="28"/>
                </a:cubicBezTo>
                <a:cubicBezTo>
                  <a:pt x="1495" y="28"/>
                  <a:pt x="1495" y="28"/>
                  <a:pt x="1495" y="28"/>
                </a:cubicBezTo>
                <a:cubicBezTo>
                  <a:pt x="1454" y="5"/>
                  <a:pt x="1454" y="5"/>
                  <a:pt x="1454" y="5"/>
                </a:cubicBezTo>
                <a:cubicBezTo>
                  <a:pt x="1453" y="5"/>
                  <a:pt x="1453" y="4"/>
                  <a:pt x="1452" y="4"/>
                </a:cubicBezTo>
                <a:cubicBezTo>
                  <a:pt x="1447" y="1"/>
                  <a:pt x="1442" y="0"/>
                  <a:pt x="1437" y="0"/>
                </a:cubicBezTo>
                <a:cubicBezTo>
                  <a:pt x="1436" y="0"/>
                  <a:pt x="1436" y="0"/>
                  <a:pt x="1436" y="0"/>
                </a:cubicBezTo>
                <a:cubicBezTo>
                  <a:pt x="1431" y="0"/>
                  <a:pt x="1426" y="2"/>
                  <a:pt x="1421" y="4"/>
                </a:cubicBezTo>
                <a:cubicBezTo>
                  <a:pt x="1421" y="5"/>
                  <a:pt x="1420" y="5"/>
                  <a:pt x="1420" y="5"/>
                </a:cubicBezTo>
                <a:cubicBezTo>
                  <a:pt x="1378" y="28"/>
                  <a:pt x="1378" y="28"/>
                  <a:pt x="1378" y="28"/>
                </a:cubicBezTo>
                <a:cubicBezTo>
                  <a:pt x="1378" y="28"/>
                  <a:pt x="1378" y="28"/>
                  <a:pt x="1378" y="28"/>
                </a:cubicBezTo>
                <a:cubicBezTo>
                  <a:pt x="1378" y="28"/>
                  <a:pt x="1378" y="28"/>
                  <a:pt x="1378" y="28"/>
                </a:cubicBezTo>
                <a:cubicBezTo>
                  <a:pt x="1334" y="53"/>
                  <a:pt x="1334" y="53"/>
                  <a:pt x="1334" y="53"/>
                </a:cubicBezTo>
                <a:cubicBezTo>
                  <a:pt x="1334" y="53"/>
                  <a:pt x="1334" y="53"/>
                  <a:pt x="1334" y="53"/>
                </a:cubicBezTo>
                <a:cubicBezTo>
                  <a:pt x="1292" y="76"/>
                  <a:pt x="1292" y="76"/>
                  <a:pt x="1292" y="76"/>
                </a:cubicBezTo>
                <a:cubicBezTo>
                  <a:pt x="1291" y="77"/>
                  <a:pt x="1290" y="77"/>
                  <a:pt x="1289" y="78"/>
                </a:cubicBezTo>
                <a:cubicBezTo>
                  <a:pt x="1289" y="78"/>
                  <a:pt x="1288" y="78"/>
                  <a:pt x="1288" y="78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46" y="102"/>
                  <a:pt x="1246" y="102"/>
                  <a:pt x="1246" y="102"/>
                </a:cubicBezTo>
                <a:cubicBezTo>
                  <a:pt x="1202" y="126"/>
                  <a:pt x="1202" y="126"/>
                  <a:pt x="1202" y="126"/>
                </a:cubicBezTo>
                <a:cubicBezTo>
                  <a:pt x="1202" y="126"/>
                  <a:pt x="1202" y="126"/>
                  <a:pt x="1202" y="126"/>
                </a:cubicBezTo>
                <a:cubicBezTo>
                  <a:pt x="1202" y="126"/>
                  <a:pt x="1202" y="126"/>
                  <a:pt x="1202" y="126"/>
                </a:cubicBezTo>
                <a:cubicBezTo>
                  <a:pt x="1202" y="126"/>
                  <a:pt x="1202" y="126"/>
                  <a:pt x="1202" y="126"/>
                </a:cubicBezTo>
                <a:cubicBezTo>
                  <a:pt x="1158" y="151"/>
                  <a:pt x="1158" y="151"/>
                  <a:pt x="1158" y="151"/>
                </a:cubicBezTo>
                <a:cubicBezTo>
                  <a:pt x="1158" y="151"/>
                  <a:pt x="1158" y="151"/>
                  <a:pt x="1158" y="151"/>
                </a:cubicBezTo>
                <a:cubicBezTo>
                  <a:pt x="1158" y="151"/>
                  <a:pt x="1158" y="151"/>
                  <a:pt x="1158" y="151"/>
                </a:cubicBezTo>
                <a:cubicBezTo>
                  <a:pt x="1158" y="151"/>
                  <a:pt x="1158" y="151"/>
                  <a:pt x="1158" y="151"/>
                </a:cubicBezTo>
                <a:cubicBezTo>
                  <a:pt x="1114" y="175"/>
                  <a:pt x="1114" y="175"/>
                  <a:pt x="1114" y="175"/>
                </a:cubicBezTo>
                <a:cubicBezTo>
                  <a:pt x="1114" y="175"/>
                  <a:pt x="1114" y="175"/>
                  <a:pt x="1114" y="175"/>
                </a:cubicBezTo>
                <a:cubicBezTo>
                  <a:pt x="1114" y="175"/>
                  <a:pt x="1114" y="175"/>
                  <a:pt x="1114" y="175"/>
                </a:cubicBezTo>
                <a:cubicBezTo>
                  <a:pt x="1070" y="200"/>
                  <a:pt x="1070" y="200"/>
                  <a:pt x="1070" y="200"/>
                </a:cubicBezTo>
                <a:cubicBezTo>
                  <a:pt x="1070" y="200"/>
                  <a:pt x="1070" y="200"/>
                  <a:pt x="1070" y="200"/>
                </a:cubicBezTo>
                <a:cubicBezTo>
                  <a:pt x="1067" y="201"/>
                  <a:pt x="1064" y="203"/>
                  <a:pt x="1062" y="206"/>
                </a:cubicBezTo>
                <a:cubicBezTo>
                  <a:pt x="1028" y="225"/>
                  <a:pt x="1028" y="225"/>
                  <a:pt x="1028" y="225"/>
                </a:cubicBezTo>
                <a:cubicBezTo>
                  <a:pt x="1028" y="225"/>
                  <a:pt x="1028" y="225"/>
                  <a:pt x="1028" y="225"/>
                </a:cubicBezTo>
                <a:cubicBezTo>
                  <a:pt x="1028" y="225"/>
                  <a:pt x="1028" y="225"/>
                  <a:pt x="1028" y="225"/>
                </a:cubicBezTo>
                <a:cubicBezTo>
                  <a:pt x="1028" y="225"/>
                  <a:pt x="1028" y="225"/>
                  <a:pt x="1028" y="225"/>
                </a:cubicBezTo>
                <a:cubicBezTo>
                  <a:pt x="984" y="249"/>
                  <a:pt x="984" y="249"/>
                  <a:pt x="984" y="249"/>
                </a:cubicBezTo>
                <a:cubicBezTo>
                  <a:pt x="984" y="249"/>
                  <a:pt x="984" y="249"/>
                  <a:pt x="984" y="249"/>
                </a:cubicBezTo>
                <a:cubicBezTo>
                  <a:pt x="984" y="249"/>
                  <a:pt x="984" y="249"/>
                  <a:pt x="984" y="249"/>
                </a:cubicBezTo>
                <a:cubicBezTo>
                  <a:pt x="984" y="250"/>
                  <a:pt x="984" y="250"/>
                  <a:pt x="984" y="250"/>
                </a:cubicBezTo>
                <a:cubicBezTo>
                  <a:pt x="942" y="273"/>
                  <a:pt x="942" y="273"/>
                  <a:pt x="942" y="273"/>
                </a:cubicBezTo>
                <a:cubicBezTo>
                  <a:pt x="941" y="273"/>
                  <a:pt x="940" y="274"/>
                  <a:pt x="939" y="274"/>
                </a:cubicBezTo>
                <a:cubicBezTo>
                  <a:pt x="939" y="274"/>
                  <a:pt x="938" y="275"/>
                  <a:pt x="938" y="275"/>
                </a:cubicBezTo>
                <a:cubicBezTo>
                  <a:pt x="896" y="298"/>
                  <a:pt x="896" y="298"/>
                  <a:pt x="896" y="298"/>
                </a:cubicBezTo>
                <a:cubicBezTo>
                  <a:pt x="896" y="298"/>
                  <a:pt x="896" y="298"/>
                  <a:pt x="896" y="298"/>
                </a:cubicBezTo>
                <a:cubicBezTo>
                  <a:pt x="896" y="298"/>
                  <a:pt x="896" y="298"/>
                  <a:pt x="896" y="298"/>
                </a:cubicBezTo>
                <a:cubicBezTo>
                  <a:pt x="896" y="298"/>
                  <a:pt x="896" y="298"/>
                  <a:pt x="896" y="298"/>
                </a:cubicBezTo>
                <a:cubicBezTo>
                  <a:pt x="896" y="298"/>
                  <a:pt x="896" y="298"/>
                  <a:pt x="896" y="298"/>
                </a:cubicBezTo>
                <a:cubicBezTo>
                  <a:pt x="852" y="323"/>
                  <a:pt x="852" y="323"/>
                  <a:pt x="852" y="323"/>
                </a:cubicBezTo>
                <a:cubicBezTo>
                  <a:pt x="852" y="323"/>
                  <a:pt x="852" y="323"/>
                  <a:pt x="852" y="323"/>
                </a:cubicBezTo>
                <a:cubicBezTo>
                  <a:pt x="852" y="323"/>
                  <a:pt x="852" y="323"/>
                  <a:pt x="852" y="323"/>
                </a:cubicBezTo>
                <a:cubicBezTo>
                  <a:pt x="852" y="323"/>
                  <a:pt x="852" y="323"/>
                  <a:pt x="852" y="323"/>
                </a:cubicBezTo>
                <a:cubicBezTo>
                  <a:pt x="808" y="347"/>
                  <a:pt x="808" y="347"/>
                  <a:pt x="808" y="347"/>
                </a:cubicBezTo>
                <a:cubicBezTo>
                  <a:pt x="808" y="347"/>
                  <a:pt x="808" y="347"/>
                  <a:pt x="808" y="347"/>
                </a:cubicBezTo>
                <a:cubicBezTo>
                  <a:pt x="808" y="347"/>
                  <a:pt x="808" y="347"/>
                  <a:pt x="808" y="347"/>
                </a:cubicBezTo>
                <a:cubicBezTo>
                  <a:pt x="808" y="347"/>
                  <a:pt x="808" y="347"/>
                  <a:pt x="808" y="347"/>
                </a:cubicBezTo>
                <a:cubicBezTo>
                  <a:pt x="764" y="372"/>
                  <a:pt x="764" y="372"/>
                  <a:pt x="764" y="372"/>
                </a:cubicBezTo>
                <a:cubicBezTo>
                  <a:pt x="764" y="372"/>
                  <a:pt x="764" y="372"/>
                  <a:pt x="764" y="372"/>
                </a:cubicBezTo>
                <a:cubicBezTo>
                  <a:pt x="764" y="372"/>
                  <a:pt x="764" y="372"/>
                  <a:pt x="764" y="372"/>
                </a:cubicBezTo>
                <a:cubicBezTo>
                  <a:pt x="764" y="372"/>
                  <a:pt x="764" y="372"/>
                  <a:pt x="764" y="372"/>
                </a:cubicBezTo>
                <a:cubicBezTo>
                  <a:pt x="725" y="393"/>
                  <a:pt x="725" y="393"/>
                  <a:pt x="725" y="393"/>
                </a:cubicBezTo>
                <a:cubicBezTo>
                  <a:pt x="722" y="394"/>
                  <a:pt x="720" y="395"/>
                  <a:pt x="717" y="397"/>
                </a:cubicBezTo>
                <a:cubicBezTo>
                  <a:pt x="717" y="397"/>
                  <a:pt x="716" y="397"/>
                  <a:pt x="716" y="398"/>
                </a:cubicBezTo>
                <a:cubicBezTo>
                  <a:pt x="674" y="421"/>
                  <a:pt x="674" y="421"/>
                  <a:pt x="674" y="421"/>
                </a:cubicBezTo>
                <a:cubicBezTo>
                  <a:pt x="674" y="421"/>
                  <a:pt x="674" y="421"/>
                  <a:pt x="674" y="421"/>
                </a:cubicBezTo>
                <a:cubicBezTo>
                  <a:pt x="630" y="445"/>
                  <a:pt x="630" y="445"/>
                  <a:pt x="630" y="445"/>
                </a:cubicBezTo>
                <a:cubicBezTo>
                  <a:pt x="630" y="445"/>
                  <a:pt x="630" y="445"/>
                  <a:pt x="630" y="445"/>
                </a:cubicBezTo>
                <a:cubicBezTo>
                  <a:pt x="588" y="469"/>
                  <a:pt x="588" y="469"/>
                  <a:pt x="588" y="469"/>
                </a:cubicBezTo>
                <a:cubicBezTo>
                  <a:pt x="587" y="469"/>
                  <a:pt x="586" y="470"/>
                  <a:pt x="585" y="470"/>
                </a:cubicBezTo>
                <a:cubicBezTo>
                  <a:pt x="585" y="470"/>
                  <a:pt x="584" y="471"/>
                  <a:pt x="584" y="471"/>
                </a:cubicBezTo>
                <a:cubicBezTo>
                  <a:pt x="542" y="494"/>
                  <a:pt x="542" y="494"/>
                  <a:pt x="542" y="494"/>
                </a:cubicBezTo>
                <a:cubicBezTo>
                  <a:pt x="542" y="494"/>
                  <a:pt x="542" y="494"/>
                  <a:pt x="542" y="494"/>
                </a:cubicBezTo>
                <a:cubicBezTo>
                  <a:pt x="542" y="494"/>
                  <a:pt x="542" y="494"/>
                  <a:pt x="542" y="494"/>
                </a:cubicBezTo>
                <a:cubicBezTo>
                  <a:pt x="542" y="494"/>
                  <a:pt x="542" y="494"/>
                  <a:pt x="542" y="494"/>
                </a:cubicBezTo>
                <a:cubicBezTo>
                  <a:pt x="542" y="494"/>
                  <a:pt x="542" y="494"/>
                  <a:pt x="542" y="494"/>
                </a:cubicBezTo>
                <a:cubicBezTo>
                  <a:pt x="498" y="518"/>
                  <a:pt x="498" y="518"/>
                  <a:pt x="498" y="518"/>
                </a:cubicBezTo>
                <a:cubicBezTo>
                  <a:pt x="498" y="518"/>
                  <a:pt x="498" y="518"/>
                  <a:pt x="498" y="518"/>
                </a:cubicBezTo>
                <a:cubicBezTo>
                  <a:pt x="498" y="519"/>
                  <a:pt x="498" y="519"/>
                  <a:pt x="498" y="519"/>
                </a:cubicBezTo>
                <a:cubicBezTo>
                  <a:pt x="498" y="519"/>
                  <a:pt x="498" y="519"/>
                  <a:pt x="498" y="519"/>
                </a:cubicBezTo>
                <a:cubicBezTo>
                  <a:pt x="454" y="543"/>
                  <a:pt x="454" y="543"/>
                  <a:pt x="454" y="543"/>
                </a:cubicBezTo>
                <a:cubicBezTo>
                  <a:pt x="454" y="543"/>
                  <a:pt x="454" y="543"/>
                  <a:pt x="454" y="543"/>
                </a:cubicBezTo>
                <a:cubicBezTo>
                  <a:pt x="454" y="543"/>
                  <a:pt x="454" y="543"/>
                  <a:pt x="454" y="543"/>
                </a:cubicBezTo>
                <a:cubicBezTo>
                  <a:pt x="454" y="543"/>
                  <a:pt x="454" y="543"/>
                  <a:pt x="454" y="543"/>
                </a:cubicBezTo>
                <a:cubicBezTo>
                  <a:pt x="410" y="568"/>
                  <a:pt x="410" y="568"/>
                  <a:pt x="410" y="568"/>
                </a:cubicBezTo>
                <a:cubicBezTo>
                  <a:pt x="410" y="568"/>
                  <a:pt x="410" y="568"/>
                  <a:pt x="410" y="568"/>
                </a:cubicBezTo>
                <a:cubicBezTo>
                  <a:pt x="410" y="568"/>
                  <a:pt x="410" y="568"/>
                  <a:pt x="410" y="568"/>
                </a:cubicBezTo>
                <a:cubicBezTo>
                  <a:pt x="366" y="592"/>
                  <a:pt x="366" y="592"/>
                  <a:pt x="366" y="592"/>
                </a:cubicBezTo>
                <a:cubicBezTo>
                  <a:pt x="366" y="592"/>
                  <a:pt x="366" y="592"/>
                  <a:pt x="366" y="592"/>
                </a:cubicBezTo>
                <a:cubicBezTo>
                  <a:pt x="366" y="592"/>
                  <a:pt x="366" y="592"/>
                  <a:pt x="366" y="592"/>
                </a:cubicBezTo>
                <a:cubicBezTo>
                  <a:pt x="366" y="592"/>
                  <a:pt x="366" y="592"/>
                  <a:pt x="366" y="592"/>
                </a:cubicBezTo>
                <a:cubicBezTo>
                  <a:pt x="363" y="594"/>
                  <a:pt x="360" y="596"/>
                  <a:pt x="358" y="598"/>
                </a:cubicBezTo>
                <a:cubicBezTo>
                  <a:pt x="324" y="617"/>
                  <a:pt x="324" y="617"/>
                  <a:pt x="324" y="617"/>
                </a:cubicBezTo>
                <a:cubicBezTo>
                  <a:pt x="324" y="617"/>
                  <a:pt x="324" y="617"/>
                  <a:pt x="324" y="617"/>
                </a:cubicBezTo>
                <a:cubicBezTo>
                  <a:pt x="324" y="617"/>
                  <a:pt x="324" y="617"/>
                  <a:pt x="324" y="617"/>
                </a:cubicBezTo>
                <a:cubicBezTo>
                  <a:pt x="280" y="642"/>
                  <a:pt x="280" y="642"/>
                  <a:pt x="280" y="642"/>
                </a:cubicBezTo>
                <a:cubicBezTo>
                  <a:pt x="280" y="642"/>
                  <a:pt x="280" y="642"/>
                  <a:pt x="280" y="642"/>
                </a:cubicBezTo>
                <a:cubicBezTo>
                  <a:pt x="238" y="665"/>
                  <a:pt x="238" y="665"/>
                  <a:pt x="238" y="665"/>
                </a:cubicBezTo>
                <a:cubicBezTo>
                  <a:pt x="237" y="666"/>
                  <a:pt x="236" y="666"/>
                  <a:pt x="235" y="667"/>
                </a:cubicBezTo>
                <a:cubicBezTo>
                  <a:pt x="234" y="667"/>
                  <a:pt x="234" y="667"/>
                  <a:pt x="234" y="668"/>
                </a:cubicBezTo>
                <a:cubicBezTo>
                  <a:pt x="192" y="691"/>
                  <a:pt x="192" y="691"/>
                  <a:pt x="192" y="691"/>
                </a:cubicBezTo>
                <a:cubicBezTo>
                  <a:pt x="192" y="691"/>
                  <a:pt x="192" y="691"/>
                  <a:pt x="192" y="691"/>
                </a:cubicBezTo>
                <a:cubicBezTo>
                  <a:pt x="192" y="691"/>
                  <a:pt x="192" y="691"/>
                  <a:pt x="192" y="691"/>
                </a:cubicBezTo>
                <a:cubicBezTo>
                  <a:pt x="192" y="691"/>
                  <a:pt x="192" y="691"/>
                  <a:pt x="192" y="691"/>
                </a:cubicBezTo>
                <a:cubicBezTo>
                  <a:pt x="192" y="691"/>
                  <a:pt x="192" y="691"/>
                  <a:pt x="192" y="691"/>
                </a:cubicBezTo>
                <a:cubicBezTo>
                  <a:pt x="148" y="715"/>
                  <a:pt x="148" y="715"/>
                  <a:pt x="148" y="715"/>
                </a:cubicBezTo>
                <a:cubicBezTo>
                  <a:pt x="148" y="715"/>
                  <a:pt x="148" y="715"/>
                  <a:pt x="148" y="715"/>
                </a:cubicBezTo>
                <a:cubicBezTo>
                  <a:pt x="148" y="715"/>
                  <a:pt x="148" y="715"/>
                  <a:pt x="148" y="715"/>
                </a:cubicBezTo>
                <a:cubicBezTo>
                  <a:pt x="104" y="740"/>
                  <a:pt x="104" y="740"/>
                  <a:pt x="104" y="740"/>
                </a:cubicBezTo>
                <a:cubicBezTo>
                  <a:pt x="104" y="740"/>
                  <a:pt x="104" y="740"/>
                  <a:pt x="104" y="740"/>
                </a:cubicBezTo>
                <a:cubicBezTo>
                  <a:pt x="104" y="740"/>
                  <a:pt x="104" y="740"/>
                  <a:pt x="104" y="740"/>
                </a:cubicBezTo>
                <a:cubicBezTo>
                  <a:pt x="104" y="740"/>
                  <a:pt x="104" y="740"/>
                  <a:pt x="104" y="740"/>
                </a:cubicBezTo>
                <a:cubicBezTo>
                  <a:pt x="60" y="764"/>
                  <a:pt x="60" y="764"/>
                  <a:pt x="60" y="764"/>
                </a:cubicBezTo>
                <a:cubicBezTo>
                  <a:pt x="60" y="764"/>
                  <a:pt x="60" y="764"/>
                  <a:pt x="60" y="764"/>
                </a:cubicBezTo>
                <a:cubicBezTo>
                  <a:pt x="60" y="764"/>
                  <a:pt x="60" y="764"/>
                  <a:pt x="60" y="764"/>
                </a:cubicBezTo>
                <a:cubicBezTo>
                  <a:pt x="16" y="789"/>
                  <a:pt x="16" y="789"/>
                  <a:pt x="16" y="789"/>
                </a:cubicBezTo>
                <a:cubicBezTo>
                  <a:pt x="16" y="789"/>
                  <a:pt x="16" y="789"/>
                  <a:pt x="16" y="789"/>
                </a:cubicBezTo>
                <a:cubicBezTo>
                  <a:pt x="6" y="794"/>
                  <a:pt x="0" y="804"/>
                  <a:pt x="0" y="815"/>
                </a:cubicBezTo>
                <a:cubicBezTo>
                  <a:pt x="0" y="816"/>
                  <a:pt x="0" y="817"/>
                  <a:pt x="0" y="818"/>
                </a:cubicBezTo>
                <a:cubicBezTo>
                  <a:pt x="0" y="863"/>
                  <a:pt x="0" y="863"/>
                  <a:pt x="0" y="86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865"/>
                  <a:pt x="0" y="865"/>
                  <a:pt x="0" y="865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913"/>
                  <a:pt x="0" y="913"/>
                  <a:pt x="0" y="914"/>
                </a:cubicBezTo>
                <a:cubicBezTo>
                  <a:pt x="0" y="961"/>
                  <a:pt x="0" y="961"/>
                  <a:pt x="0" y="961"/>
                </a:cubicBezTo>
                <a:cubicBezTo>
                  <a:pt x="0" y="962"/>
                  <a:pt x="0" y="962"/>
                  <a:pt x="0" y="963"/>
                </a:cubicBezTo>
                <a:cubicBezTo>
                  <a:pt x="0" y="1007"/>
                  <a:pt x="0" y="1007"/>
                  <a:pt x="0" y="1007"/>
                </a:cubicBezTo>
                <a:cubicBezTo>
                  <a:pt x="0" y="1008"/>
                  <a:pt x="0" y="1010"/>
                  <a:pt x="0" y="1011"/>
                </a:cubicBezTo>
                <a:cubicBezTo>
                  <a:pt x="0" y="1012"/>
                  <a:pt x="0" y="1013"/>
                  <a:pt x="0" y="1014"/>
                </a:cubicBezTo>
                <a:cubicBezTo>
                  <a:pt x="0" y="1059"/>
                  <a:pt x="0" y="1059"/>
                  <a:pt x="0" y="1059"/>
                </a:cubicBezTo>
                <a:cubicBezTo>
                  <a:pt x="0" y="1060"/>
                  <a:pt x="0" y="1060"/>
                  <a:pt x="0" y="1060"/>
                </a:cubicBezTo>
                <a:cubicBezTo>
                  <a:pt x="0" y="1061"/>
                  <a:pt x="0" y="1061"/>
                  <a:pt x="0" y="1061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109"/>
                  <a:pt x="0" y="1109"/>
                  <a:pt x="0" y="1109"/>
                </a:cubicBezTo>
                <a:cubicBezTo>
                  <a:pt x="0" y="1110"/>
                  <a:pt x="0" y="1110"/>
                  <a:pt x="0" y="1110"/>
                </a:cubicBezTo>
                <a:cubicBezTo>
                  <a:pt x="0" y="1157"/>
                  <a:pt x="0" y="1157"/>
                  <a:pt x="0" y="1157"/>
                </a:cubicBezTo>
                <a:cubicBezTo>
                  <a:pt x="0" y="1157"/>
                  <a:pt x="0" y="1158"/>
                  <a:pt x="0" y="1159"/>
                </a:cubicBezTo>
                <a:cubicBezTo>
                  <a:pt x="0" y="1203"/>
                  <a:pt x="0" y="1203"/>
                  <a:pt x="0" y="1203"/>
                </a:cubicBezTo>
                <a:cubicBezTo>
                  <a:pt x="0" y="1204"/>
                  <a:pt x="0" y="1205"/>
                  <a:pt x="0" y="1207"/>
                </a:cubicBezTo>
                <a:cubicBezTo>
                  <a:pt x="0" y="1208"/>
                  <a:pt x="0" y="1209"/>
                  <a:pt x="0" y="1210"/>
                </a:cubicBezTo>
                <a:cubicBezTo>
                  <a:pt x="0" y="1256"/>
                  <a:pt x="0" y="1256"/>
                  <a:pt x="0" y="1256"/>
                </a:cubicBezTo>
                <a:cubicBezTo>
                  <a:pt x="0" y="1257"/>
                  <a:pt x="0" y="1257"/>
                  <a:pt x="0" y="1258"/>
                </a:cubicBezTo>
                <a:cubicBezTo>
                  <a:pt x="0" y="1305"/>
                  <a:pt x="0" y="1305"/>
                  <a:pt x="0" y="1305"/>
                </a:cubicBezTo>
                <a:cubicBezTo>
                  <a:pt x="0" y="1306"/>
                  <a:pt x="0" y="1307"/>
                  <a:pt x="0" y="1307"/>
                </a:cubicBezTo>
                <a:cubicBezTo>
                  <a:pt x="0" y="1354"/>
                  <a:pt x="0" y="1354"/>
                  <a:pt x="0" y="1354"/>
                </a:cubicBezTo>
                <a:cubicBezTo>
                  <a:pt x="0" y="1355"/>
                  <a:pt x="0" y="1355"/>
                  <a:pt x="0" y="1356"/>
                </a:cubicBezTo>
                <a:cubicBezTo>
                  <a:pt x="0" y="1401"/>
                  <a:pt x="0" y="1401"/>
                  <a:pt x="0" y="1401"/>
                </a:cubicBezTo>
                <a:cubicBezTo>
                  <a:pt x="0" y="1402"/>
                  <a:pt x="0" y="1403"/>
                  <a:pt x="0" y="1404"/>
                </a:cubicBezTo>
                <a:cubicBezTo>
                  <a:pt x="0" y="1405"/>
                  <a:pt x="0" y="1406"/>
                  <a:pt x="0" y="1408"/>
                </a:cubicBezTo>
                <a:cubicBezTo>
                  <a:pt x="0" y="1452"/>
                  <a:pt x="0" y="1452"/>
                  <a:pt x="0" y="1452"/>
                </a:cubicBezTo>
                <a:cubicBezTo>
                  <a:pt x="0" y="1453"/>
                  <a:pt x="0" y="1453"/>
                  <a:pt x="0" y="1454"/>
                </a:cubicBezTo>
                <a:cubicBezTo>
                  <a:pt x="0" y="1501"/>
                  <a:pt x="0" y="1501"/>
                  <a:pt x="0" y="1501"/>
                </a:cubicBezTo>
                <a:cubicBezTo>
                  <a:pt x="0" y="1502"/>
                  <a:pt x="0" y="1502"/>
                  <a:pt x="0" y="1503"/>
                </a:cubicBezTo>
                <a:cubicBezTo>
                  <a:pt x="0" y="1550"/>
                  <a:pt x="0" y="1550"/>
                  <a:pt x="0" y="1550"/>
                </a:cubicBezTo>
                <a:cubicBezTo>
                  <a:pt x="0" y="1551"/>
                  <a:pt x="0" y="1551"/>
                  <a:pt x="0" y="1552"/>
                </a:cubicBezTo>
                <a:cubicBezTo>
                  <a:pt x="0" y="1596"/>
                  <a:pt x="0" y="1596"/>
                  <a:pt x="0" y="1596"/>
                </a:cubicBezTo>
                <a:cubicBezTo>
                  <a:pt x="0" y="1597"/>
                  <a:pt x="0" y="1599"/>
                  <a:pt x="0" y="1600"/>
                </a:cubicBezTo>
                <a:cubicBezTo>
                  <a:pt x="0" y="1611"/>
                  <a:pt x="6" y="1621"/>
                  <a:pt x="16" y="1626"/>
                </a:cubicBezTo>
                <a:cubicBezTo>
                  <a:pt x="16" y="1626"/>
                  <a:pt x="16" y="1626"/>
                  <a:pt x="16" y="1626"/>
                </a:cubicBezTo>
                <a:cubicBezTo>
                  <a:pt x="16" y="1626"/>
                  <a:pt x="16" y="1626"/>
                  <a:pt x="16" y="1626"/>
                </a:cubicBezTo>
                <a:cubicBezTo>
                  <a:pt x="60" y="1650"/>
                  <a:pt x="60" y="1650"/>
                  <a:pt x="60" y="1650"/>
                </a:cubicBezTo>
                <a:cubicBezTo>
                  <a:pt x="60" y="1651"/>
                  <a:pt x="60" y="1651"/>
                  <a:pt x="60" y="1651"/>
                </a:cubicBezTo>
                <a:cubicBezTo>
                  <a:pt x="60" y="1651"/>
                  <a:pt x="60" y="1651"/>
                  <a:pt x="60" y="1651"/>
                </a:cubicBezTo>
                <a:cubicBezTo>
                  <a:pt x="60" y="1651"/>
                  <a:pt x="60" y="1651"/>
                  <a:pt x="60" y="1651"/>
                </a:cubicBezTo>
                <a:cubicBezTo>
                  <a:pt x="103" y="1675"/>
                  <a:pt x="103" y="1675"/>
                  <a:pt x="103" y="1675"/>
                </a:cubicBezTo>
                <a:cubicBezTo>
                  <a:pt x="104" y="1675"/>
                  <a:pt x="104" y="1675"/>
                  <a:pt x="104" y="1675"/>
                </a:cubicBezTo>
                <a:cubicBezTo>
                  <a:pt x="104" y="1675"/>
                  <a:pt x="104" y="1675"/>
                  <a:pt x="104" y="1675"/>
                </a:cubicBezTo>
                <a:cubicBezTo>
                  <a:pt x="148" y="1699"/>
                  <a:pt x="148" y="1699"/>
                  <a:pt x="148" y="1699"/>
                </a:cubicBezTo>
                <a:cubicBezTo>
                  <a:pt x="148" y="1699"/>
                  <a:pt x="148" y="1699"/>
                  <a:pt x="148" y="1699"/>
                </a:cubicBezTo>
                <a:cubicBezTo>
                  <a:pt x="148" y="1700"/>
                  <a:pt x="148" y="1700"/>
                  <a:pt x="148" y="1700"/>
                </a:cubicBezTo>
                <a:cubicBezTo>
                  <a:pt x="148" y="1700"/>
                  <a:pt x="148" y="1700"/>
                  <a:pt x="148" y="1700"/>
                </a:cubicBezTo>
                <a:cubicBezTo>
                  <a:pt x="192" y="1724"/>
                  <a:pt x="192" y="1724"/>
                  <a:pt x="192" y="1724"/>
                </a:cubicBezTo>
                <a:cubicBezTo>
                  <a:pt x="192" y="1724"/>
                  <a:pt x="192" y="1724"/>
                  <a:pt x="192" y="1724"/>
                </a:cubicBezTo>
                <a:cubicBezTo>
                  <a:pt x="192" y="1724"/>
                  <a:pt x="192" y="1724"/>
                  <a:pt x="192" y="1724"/>
                </a:cubicBezTo>
                <a:cubicBezTo>
                  <a:pt x="192" y="1724"/>
                  <a:pt x="192" y="1724"/>
                  <a:pt x="192" y="1724"/>
                </a:cubicBezTo>
                <a:cubicBezTo>
                  <a:pt x="192" y="1724"/>
                  <a:pt x="192" y="1724"/>
                  <a:pt x="192" y="1724"/>
                </a:cubicBezTo>
                <a:cubicBezTo>
                  <a:pt x="234" y="1747"/>
                  <a:pt x="234" y="1747"/>
                  <a:pt x="234" y="1747"/>
                </a:cubicBezTo>
                <a:cubicBezTo>
                  <a:pt x="234" y="1748"/>
                  <a:pt x="235" y="1748"/>
                  <a:pt x="236" y="1749"/>
                </a:cubicBezTo>
                <a:cubicBezTo>
                  <a:pt x="280" y="1773"/>
                  <a:pt x="280" y="1773"/>
                  <a:pt x="280" y="1773"/>
                </a:cubicBezTo>
                <a:cubicBezTo>
                  <a:pt x="280" y="1773"/>
                  <a:pt x="280" y="1773"/>
                  <a:pt x="280" y="1773"/>
                </a:cubicBezTo>
                <a:cubicBezTo>
                  <a:pt x="324" y="1797"/>
                  <a:pt x="324" y="1797"/>
                  <a:pt x="324" y="1797"/>
                </a:cubicBezTo>
                <a:cubicBezTo>
                  <a:pt x="324" y="1797"/>
                  <a:pt x="324" y="1797"/>
                  <a:pt x="324" y="1797"/>
                </a:cubicBezTo>
                <a:cubicBezTo>
                  <a:pt x="324" y="1797"/>
                  <a:pt x="324" y="1797"/>
                  <a:pt x="324" y="1797"/>
                </a:cubicBezTo>
                <a:cubicBezTo>
                  <a:pt x="365" y="1821"/>
                  <a:pt x="365" y="1821"/>
                  <a:pt x="365" y="1821"/>
                </a:cubicBezTo>
                <a:cubicBezTo>
                  <a:pt x="366" y="1821"/>
                  <a:pt x="366" y="1821"/>
                  <a:pt x="367" y="1822"/>
                </a:cubicBezTo>
                <a:cubicBezTo>
                  <a:pt x="370" y="1823"/>
                  <a:pt x="373" y="1824"/>
                  <a:pt x="376" y="1825"/>
                </a:cubicBezTo>
                <a:cubicBezTo>
                  <a:pt x="410" y="1844"/>
                  <a:pt x="410" y="1844"/>
                  <a:pt x="410" y="1844"/>
                </a:cubicBezTo>
                <a:cubicBezTo>
                  <a:pt x="410" y="1844"/>
                  <a:pt x="410" y="1844"/>
                  <a:pt x="410" y="1844"/>
                </a:cubicBezTo>
                <a:cubicBezTo>
                  <a:pt x="410" y="1844"/>
                  <a:pt x="410" y="1844"/>
                  <a:pt x="410" y="1844"/>
                </a:cubicBezTo>
                <a:cubicBezTo>
                  <a:pt x="410" y="1844"/>
                  <a:pt x="410" y="1844"/>
                  <a:pt x="410" y="1844"/>
                </a:cubicBezTo>
                <a:cubicBezTo>
                  <a:pt x="454" y="1868"/>
                  <a:pt x="454" y="1868"/>
                  <a:pt x="454" y="1868"/>
                </a:cubicBezTo>
                <a:cubicBezTo>
                  <a:pt x="454" y="1869"/>
                  <a:pt x="454" y="1869"/>
                  <a:pt x="454" y="1869"/>
                </a:cubicBezTo>
                <a:cubicBezTo>
                  <a:pt x="454" y="1869"/>
                  <a:pt x="454" y="1869"/>
                  <a:pt x="454" y="1869"/>
                </a:cubicBezTo>
                <a:cubicBezTo>
                  <a:pt x="454" y="1869"/>
                  <a:pt x="454" y="1869"/>
                  <a:pt x="454" y="1869"/>
                </a:cubicBezTo>
                <a:cubicBezTo>
                  <a:pt x="498" y="1893"/>
                  <a:pt x="498" y="1893"/>
                  <a:pt x="498" y="1893"/>
                </a:cubicBezTo>
                <a:cubicBezTo>
                  <a:pt x="498" y="1893"/>
                  <a:pt x="498" y="1893"/>
                  <a:pt x="498" y="1893"/>
                </a:cubicBezTo>
                <a:cubicBezTo>
                  <a:pt x="498" y="1893"/>
                  <a:pt x="498" y="1893"/>
                  <a:pt x="498" y="1893"/>
                </a:cubicBezTo>
                <a:cubicBezTo>
                  <a:pt x="542" y="1917"/>
                  <a:pt x="542" y="1917"/>
                  <a:pt x="542" y="1917"/>
                </a:cubicBezTo>
                <a:cubicBezTo>
                  <a:pt x="542" y="1918"/>
                  <a:pt x="542" y="1918"/>
                  <a:pt x="542" y="1918"/>
                </a:cubicBezTo>
                <a:cubicBezTo>
                  <a:pt x="542" y="1918"/>
                  <a:pt x="542" y="1918"/>
                  <a:pt x="542" y="1918"/>
                </a:cubicBezTo>
                <a:cubicBezTo>
                  <a:pt x="542" y="1918"/>
                  <a:pt x="542" y="1918"/>
                  <a:pt x="542" y="1918"/>
                </a:cubicBezTo>
                <a:cubicBezTo>
                  <a:pt x="542" y="1918"/>
                  <a:pt x="542" y="1918"/>
                  <a:pt x="542" y="1918"/>
                </a:cubicBezTo>
                <a:cubicBezTo>
                  <a:pt x="584" y="1941"/>
                  <a:pt x="584" y="1941"/>
                  <a:pt x="584" y="1941"/>
                </a:cubicBezTo>
                <a:cubicBezTo>
                  <a:pt x="585" y="1941"/>
                  <a:pt x="585" y="1942"/>
                  <a:pt x="586" y="1942"/>
                </a:cubicBezTo>
                <a:cubicBezTo>
                  <a:pt x="630" y="1966"/>
                  <a:pt x="630" y="1966"/>
                  <a:pt x="630" y="1966"/>
                </a:cubicBezTo>
                <a:cubicBezTo>
                  <a:pt x="630" y="1966"/>
                  <a:pt x="630" y="1966"/>
                  <a:pt x="630" y="1966"/>
                </a:cubicBezTo>
                <a:cubicBezTo>
                  <a:pt x="630" y="1966"/>
                  <a:pt x="630" y="1966"/>
                  <a:pt x="630" y="1966"/>
                </a:cubicBezTo>
                <a:cubicBezTo>
                  <a:pt x="674" y="1991"/>
                  <a:pt x="674" y="1991"/>
                  <a:pt x="674" y="1991"/>
                </a:cubicBezTo>
                <a:cubicBezTo>
                  <a:pt x="674" y="1991"/>
                  <a:pt x="674" y="1991"/>
                  <a:pt x="674" y="1991"/>
                </a:cubicBezTo>
                <a:cubicBezTo>
                  <a:pt x="674" y="1991"/>
                  <a:pt x="674" y="1991"/>
                  <a:pt x="674" y="1991"/>
                </a:cubicBezTo>
                <a:cubicBezTo>
                  <a:pt x="674" y="1991"/>
                  <a:pt x="674" y="1991"/>
                  <a:pt x="674" y="1991"/>
                </a:cubicBezTo>
                <a:cubicBezTo>
                  <a:pt x="716" y="2014"/>
                  <a:pt x="716" y="2014"/>
                  <a:pt x="716" y="2014"/>
                </a:cubicBezTo>
                <a:cubicBezTo>
                  <a:pt x="716" y="2014"/>
                  <a:pt x="717" y="2015"/>
                  <a:pt x="717" y="2015"/>
                </a:cubicBezTo>
                <a:cubicBezTo>
                  <a:pt x="720" y="2017"/>
                  <a:pt x="724" y="2018"/>
                  <a:pt x="727" y="2019"/>
                </a:cubicBezTo>
                <a:cubicBezTo>
                  <a:pt x="728" y="2019"/>
                  <a:pt x="728" y="2019"/>
                  <a:pt x="728" y="2019"/>
                </a:cubicBezTo>
                <a:cubicBezTo>
                  <a:pt x="769" y="2042"/>
                  <a:pt x="769" y="2042"/>
                  <a:pt x="769" y="2042"/>
                </a:cubicBezTo>
                <a:cubicBezTo>
                  <a:pt x="769" y="2042"/>
                  <a:pt x="769" y="2042"/>
                  <a:pt x="769" y="2042"/>
                </a:cubicBezTo>
                <a:cubicBezTo>
                  <a:pt x="770" y="2042"/>
                  <a:pt x="770" y="2042"/>
                  <a:pt x="770" y="2042"/>
                </a:cubicBezTo>
                <a:cubicBezTo>
                  <a:pt x="770" y="2042"/>
                  <a:pt x="770" y="2042"/>
                  <a:pt x="770" y="2042"/>
                </a:cubicBezTo>
                <a:cubicBezTo>
                  <a:pt x="814" y="2066"/>
                  <a:pt x="814" y="2066"/>
                  <a:pt x="814" y="2066"/>
                </a:cubicBezTo>
                <a:cubicBezTo>
                  <a:pt x="814" y="2066"/>
                  <a:pt x="814" y="2066"/>
                  <a:pt x="814" y="2066"/>
                </a:cubicBezTo>
                <a:cubicBezTo>
                  <a:pt x="814" y="2067"/>
                  <a:pt x="814" y="2067"/>
                  <a:pt x="814" y="2067"/>
                </a:cubicBezTo>
                <a:cubicBezTo>
                  <a:pt x="814" y="2067"/>
                  <a:pt x="814" y="2067"/>
                  <a:pt x="814" y="2067"/>
                </a:cubicBezTo>
                <a:cubicBezTo>
                  <a:pt x="858" y="2091"/>
                  <a:pt x="858" y="2091"/>
                  <a:pt x="858" y="2091"/>
                </a:cubicBezTo>
                <a:cubicBezTo>
                  <a:pt x="858" y="2091"/>
                  <a:pt x="858" y="2091"/>
                  <a:pt x="858" y="2091"/>
                </a:cubicBezTo>
                <a:cubicBezTo>
                  <a:pt x="858" y="2091"/>
                  <a:pt x="858" y="2091"/>
                  <a:pt x="858" y="2091"/>
                </a:cubicBezTo>
                <a:cubicBezTo>
                  <a:pt x="901" y="2115"/>
                  <a:pt x="901" y="2115"/>
                  <a:pt x="901" y="2115"/>
                </a:cubicBezTo>
                <a:cubicBezTo>
                  <a:pt x="902" y="2115"/>
                  <a:pt x="902" y="2115"/>
                  <a:pt x="902" y="2115"/>
                </a:cubicBezTo>
                <a:cubicBezTo>
                  <a:pt x="902" y="2116"/>
                  <a:pt x="902" y="2116"/>
                  <a:pt x="902" y="2116"/>
                </a:cubicBezTo>
                <a:cubicBezTo>
                  <a:pt x="902" y="2116"/>
                  <a:pt x="902" y="2116"/>
                  <a:pt x="902" y="2116"/>
                </a:cubicBezTo>
                <a:cubicBezTo>
                  <a:pt x="902" y="2116"/>
                  <a:pt x="902" y="2116"/>
                  <a:pt x="902" y="2116"/>
                </a:cubicBezTo>
                <a:cubicBezTo>
                  <a:pt x="944" y="2139"/>
                  <a:pt x="944" y="2139"/>
                  <a:pt x="944" y="2139"/>
                </a:cubicBezTo>
                <a:cubicBezTo>
                  <a:pt x="944" y="2139"/>
                  <a:pt x="945" y="2140"/>
                  <a:pt x="946" y="2140"/>
                </a:cubicBezTo>
                <a:cubicBezTo>
                  <a:pt x="990" y="2164"/>
                  <a:pt x="990" y="2164"/>
                  <a:pt x="990" y="2164"/>
                </a:cubicBezTo>
                <a:cubicBezTo>
                  <a:pt x="990" y="2164"/>
                  <a:pt x="990" y="2164"/>
                  <a:pt x="990" y="2164"/>
                </a:cubicBezTo>
                <a:cubicBezTo>
                  <a:pt x="990" y="2164"/>
                  <a:pt x="990" y="2164"/>
                  <a:pt x="990" y="2164"/>
                </a:cubicBezTo>
                <a:cubicBezTo>
                  <a:pt x="990" y="2164"/>
                  <a:pt x="990" y="2164"/>
                  <a:pt x="990" y="2164"/>
                </a:cubicBezTo>
                <a:cubicBezTo>
                  <a:pt x="1033" y="2189"/>
                  <a:pt x="1033" y="2189"/>
                  <a:pt x="1033" y="2189"/>
                </a:cubicBezTo>
                <a:cubicBezTo>
                  <a:pt x="1034" y="2189"/>
                  <a:pt x="1034" y="2189"/>
                  <a:pt x="1034" y="2189"/>
                </a:cubicBezTo>
                <a:cubicBezTo>
                  <a:pt x="1034" y="2189"/>
                  <a:pt x="1034" y="2189"/>
                  <a:pt x="1034" y="2189"/>
                </a:cubicBezTo>
                <a:cubicBezTo>
                  <a:pt x="1075" y="2212"/>
                  <a:pt x="1075" y="2212"/>
                  <a:pt x="1075" y="2212"/>
                </a:cubicBezTo>
                <a:cubicBezTo>
                  <a:pt x="1076" y="2212"/>
                  <a:pt x="1077" y="2213"/>
                  <a:pt x="1077" y="2213"/>
                </a:cubicBezTo>
                <a:cubicBezTo>
                  <a:pt x="1080" y="2215"/>
                  <a:pt x="1083" y="2216"/>
                  <a:pt x="1085" y="2216"/>
                </a:cubicBezTo>
                <a:cubicBezTo>
                  <a:pt x="1120" y="2235"/>
                  <a:pt x="1120" y="2235"/>
                  <a:pt x="1120" y="2235"/>
                </a:cubicBezTo>
                <a:cubicBezTo>
                  <a:pt x="1120" y="2236"/>
                  <a:pt x="1120" y="2236"/>
                  <a:pt x="1120" y="2236"/>
                </a:cubicBezTo>
                <a:cubicBezTo>
                  <a:pt x="1120" y="2236"/>
                  <a:pt x="1120" y="2236"/>
                  <a:pt x="1120" y="2236"/>
                </a:cubicBezTo>
                <a:cubicBezTo>
                  <a:pt x="1164" y="2260"/>
                  <a:pt x="1164" y="2260"/>
                  <a:pt x="1164" y="2260"/>
                </a:cubicBezTo>
                <a:cubicBezTo>
                  <a:pt x="1164" y="2260"/>
                  <a:pt x="1164" y="2260"/>
                  <a:pt x="1164" y="2260"/>
                </a:cubicBezTo>
                <a:cubicBezTo>
                  <a:pt x="1164" y="2260"/>
                  <a:pt x="1164" y="2260"/>
                  <a:pt x="1164" y="2260"/>
                </a:cubicBezTo>
                <a:cubicBezTo>
                  <a:pt x="1208" y="2284"/>
                  <a:pt x="1208" y="2284"/>
                  <a:pt x="1208" y="2284"/>
                </a:cubicBezTo>
                <a:cubicBezTo>
                  <a:pt x="1208" y="2284"/>
                  <a:pt x="1208" y="2284"/>
                  <a:pt x="1208" y="2284"/>
                </a:cubicBezTo>
                <a:cubicBezTo>
                  <a:pt x="1208" y="2285"/>
                  <a:pt x="1208" y="2285"/>
                  <a:pt x="1208" y="2285"/>
                </a:cubicBezTo>
                <a:cubicBezTo>
                  <a:pt x="1208" y="2285"/>
                  <a:pt x="1208" y="2285"/>
                  <a:pt x="1208" y="2285"/>
                </a:cubicBezTo>
                <a:cubicBezTo>
                  <a:pt x="1252" y="2309"/>
                  <a:pt x="1252" y="2309"/>
                  <a:pt x="1252" y="2309"/>
                </a:cubicBezTo>
                <a:cubicBezTo>
                  <a:pt x="1252" y="2309"/>
                  <a:pt x="1252" y="2309"/>
                  <a:pt x="1252" y="2309"/>
                </a:cubicBezTo>
                <a:cubicBezTo>
                  <a:pt x="1252" y="2309"/>
                  <a:pt x="1252" y="2309"/>
                  <a:pt x="1252" y="2309"/>
                </a:cubicBezTo>
                <a:cubicBezTo>
                  <a:pt x="1252" y="2309"/>
                  <a:pt x="1252" y="2309"/>
                  <a:pt x="1252" y="2309"/>
                </a:cubicBezTo>
                <a:cubicBezTo>
                  <a:pt x="1252" y="2309"/>
                  <a:pt x="1252" y="2309"/>
                  <a:pt x="1252" y="2309"/>
                </a:cubicBezTo>
                <a:cubicBezTo>
                  <a:pt x="1294" y="2332"/>
                  <a:pt x="1294" y="2332"/>
                  <a:pt x="1294" y="2332"/>
                </a:cubicBezTo>
                <a:cubicBezTo>
                  <a:pt x="1294" y="2333"/>
                  <a:pt x="1295" y="2333"/>
                  <a:pt x="1296" y="2333"/>
                </a:cubicBezTo>
                <a:cubicBezTo>
                  <a:pt x="1340" y="2358"/>
                  <a:pt x="1340" y="2358"/>
                  <a:pt x="1340" y="2358"/>
                </a:cubicBezTo>
                <a:cubicBezTo>
                  <a:pt x="1340" y="2358"/>
                  <a:pt x="1340" y="2358"/>
                  <a:pt x="1340" y="2358"/>
                </a:cubicBezTo>
                <a:cubicBezTo>
                  <a:pt x="1340" y="2358"/>
                  <a:pt x="1340" y="2358"/>
                  <a:pt x="1340" y="2358"/>
                </a:cubicBezTo>
                <a:cubicBezTo>
                  <a:pt x="1384" y="2382"/>
                  <a:pt x="1384" y="2382"/>
                  <a:pt x="1384" y="2382"/>
                </a:cubicBezTo>
                <a:cubicBezTo>
                  <a:pt x="1384" y="2382"/>
                  <a:pt x="1384" y="2382"/>
                  <a:pt x="1384" y="2382"/>
                </a:cubicBezTo>
                <a:cubicBezTo>
                  <a:pt x="1384" y="2382"/>
                  <a:pt x="1384" y="2382"/>
                  <a:pt x="1384" y="2382"/>
                </a:cubicBezTo>
                <a:cubicBezTo>
                  <a:pt x="1425" y="2405"/>
                  <a:pt x="1425" y="2405"/>
                  <a:pt x="1425" y="2405"/>
                </a:cubicBezTo>
                <a:cubicBezTo>
                  <a:pt x="1426" y="2406"/>
                  <a:pt x="1427" y="2406"/>
                  <a:pt x="1427" y="2407"/>
                </a:cubicBezTo>
                <a:cubicBezTo>
                  <a:pt x="1430" y="2408"/>
                  <a:pt x="1434" y="2410"/>
                  <a:pt x="1438" y="2410"/>
                </a:cubicBezTo>
                <a:cubicBezTo>
                  <a:pt x="1439" y="2411"/>
                  <a:pt x="1441" y="2411"/>
                  <a:pt x="1443" y="2411"/>
                </a:cubicBezTo>
                <a:cubicBezTo>
                  <a:pt x="1448" y="2411"/>
                  <a:pt x="1453" y="2409"/>
                  <a:pt x="1458" y="2406"/>
                </a:cubicBezTo>
                <a:cubicBezTo>
                  <a:pt x="1459" y="2406"/>
                  <a:pt x="1459" y="2406"/>
                  <a:pt x="1460" y="2405"/>
                </a:cubicBezTo>
                <a:cubicBezTo>
                  <a:pt x="1501" y="2382"/>
                  <a:pt x="1501" y="2382"/>
                  <a:pt x="1501" y="2382"/>
                </a:cubicBezTo>
                <a:cubicBezTo>
                  <a:pt x="1501" y="2382"/>
                  <a:pt x="1501" y="2382"/>
                  <a:pt x="1501" y="2382"/>
                </a:cubicBezTo>
                <a:cubicBezTo>
                  <a:pt x="1501" y="2382"/>
                  <a:pt x="1501" y="2382"/>
                  <a:pt x="1501" y="2382"/>
                </a:cubicBezTo>
                <a:cubicBezTo>
                  <a:pt x="1501" y="2382"/>
                  <a:pt x="1501" y="2382"/>
                  <a:pt x="1501" y="2382"/>
                </a:cubicBezTo>
                <a:cubicBezTo>
                  <a:pt x="1545" y="2358"/>
                  <a:pt x="1545" y="2358"/>
                  <a:pt x="1545" y="2358"/>
                </a:cubicBezTo>
                <a:cubicBezTo>
                  <a:pt x="1545" y="2358"/>
                  <a:pt x="1545" y="2358"/>
                  <a:pt x="1545" y="2358"/>
                </a:cubicBezTo>
                <a:cubicBezTo>
                  <a:pt x="1589" y="2333"/>
                  <a:pt x="1589" y="2333"/>
                  <a:pt x="1589" y="2333"/>
                </a:cubicBezTo>
                <a:cubicBezTo>
                  <a:pt x="1589" y="2333"/>
                  <a:pt x="1589" y="2333"/>
                  <a:pt x="1589" y="2333"/>
                </a:cubicBezTo>
                <a:cubicBezTo>
                  <a:pt x="1630" y="2310"/>
                  <a:pt x="1630" y="2310"/>
                  <a:pt x="1630" y="2310"/>
                </a:cubicBezTo>
                <a:cubicBezTo>
                  <a:pt x="1631" y="2310"/>
                  <a:pt x="1633" y="2309"/>
                  <a:pt x="1634" y="2309"/>
                </a:cubicBezTo>
                <a:cubicBezTo>
                  <a:pt x="1635" y="2308"/>
                  <a:pt x="1635" y="2308"/>
                  <a:pt x="1636" y="2307"/>
                </a:cubicBezTo>
                <a:cubicBezTo>
                  <a:pt x="1674" y="2286"/>
                  <a:pt x="1674" y="2286"/>
                  <a:pt x="1674" y="2286"/>
                </a:cubicBezTo>
                <a:cubicBezTo>
                  <a:pt x="1675" y="2286"/>
                  <a:pt x="1677" y="2285"/>
                  <a:pt x="1678" y="2284"/>
                </a:cubicBezTo>
                <a:cubicBezTo>
                  <a:pt x="1679" y="2284"/>
                  <a:pt x="1680" y="2283"/>
                  <a:pt x="1680" y="2283"/>
                </a:cubicBezTo>
                <a:cubicBezTo>
                  <a:pt x="1721" y="2260"/>
                  <a:pt x="1721" y="2260"/>
                  <a:pt x="1721" y="2260"/>
                </a:cubicBezTo>
                <a:cubicBezTo>
                  <a:pt x="1721" y="2260"/>
                  <a:pt x="1721" y="2260"/>
                  <a:pt x="1721" y="2260"/>
                </a:cubicBezTo>
                <a:cubicBezTo>
                  <a:pt x="1721" y="2260"/>
                  <a:pt x="1721" y="2260"/>
                  <a:pt x="1721" y="2260"/>
                </a:cubicBezTo>
                <a:cubicBezTo>
                  <a:pt x="1721" y="2260"/>
                  <a:pt x="1721" y="2260"/>
                  <a:pt x="1721" y="2260"/>
                </a:cubicBezTo>
                <a:cubicBezTo>
                  <a:pt x="1762" y="2237"/>
                  <a:pt x="1762" y="2237"/>
                  <a:pt x="1762" y="2237"/>
                </a:cubicBezTo>
                <a:cubicBezTo>
                  <a:pt x="1763" y="2237"/>
                  <a:pt x="1765" y="2236"/>
                  <a:pt x="1766" y="2235"/>
                </a:cubicBezTo>
                <a:cubicBezTo>
                  <a:pt x="1767" y="2235"/>
                  <a:pt x="1768" y="2234"/>
                  <a:pt x="1769" y="2233"/>
                </a:cubicBezTo>
                <a:cubicBezTo>
                  <a:pt x="1798" y="2217"/>
                  <a:pt x="1798" y="2217"/>
                  <a:pt x="1798" y="2217"/>
                </a:cubicBezTo>
                <a:cubicBezTo>
                  <a:pt x="1802" y="2217"/>
                  <a:pt x="1807" y="2216"/>
                  <a:pt x="1810" y="2214"/>
                </a:cubicBezTo>
                <a:cubicBezTo>
                  <a:pt x="1812" y="2213"/>
                  <a:pt x="1813" y="2212"/>
                  <a:pt x="1814" y="2212"/>
                </a:cubicBezTo>
                <a:cubicBezTo>
                  <a:pt x="1855" y="2189"/>
                  <a:pt x="1855" y="2189"/>
                  <a:pt x="1855" y="2189"/>
                </a:cubicBezTo>
                <a:cubicBezTo>
                  <a:pt x="1855" y="2189"/>
                  <a:pt x="1855" y="2189"/>
                  <a:pt x="1855" y="2189"/>
                </a:cubicBezTo>
                <a:cubicBezTo>
                  <a:pt x="1855" y="2189"/>
                  <a:pt x="1855" y="2189"/>
                  <a:pt x="1855" y="2189"/>
                </a:cubicBezTo>
                <a:cubicBezTo>
                  <a:pt x="1855" y="2189"/>
                  <a:pt x="1855" y="2189"/>
                  <a:pt x="1855" y="2189"/>
                </a:cubicBezTo>
                <a:cubicBezTo>
                  <a:pt x="1899" y="2164"/>
                  <a:pt x="1899" y="2164"/>
                  <a:pt x="1899" y="2164"/>
                </a:cubicBezTo>
                <a:cubicBezTo>
                  <a:pt x="1899" y="2164"/>
                  <a:pt x="1899" y="2164"/>
                  <a:pt x="1899" y="2164"/>
                </a:cubicBezTo>
                <a:cubicBezTo>
                  <a:pt x="1943" y="2140"/>
                  <a:pt x="1943" y="2140"/>
                  <a:pt x="1943" y="2140"/>
                </a:cubicBezTo>
                <a:cubicBezTo>
                  <a:pt x="1943" y="2140"/>
                  <a:pt x="1943" y="2140"/>
                  <a:pt x="1943" y="2140"/>
                </a:cubicBezTo>
                <a:cubicBezTo>
                  <a:pt x="1984" y="2117"/>
                  <a:pt x="1984" y="2117"/>
                  <a:pt x="1984" y="2117"/>
                </a:cubicBezTo>
                <a:cubicBezTo>
                  <a:pt x="1985" y="2116"/>
                  <a:pt x="1987" y="2116"/>
                  <a:pt x="1988" y="2115"/>
                </a:cubicBezTo>
                <a:cubicBezTo>
                  <a:pt x="1988" y="2115"/>
                  <a:pt x="1989" y="2114"/>
                  <a:pt x="1990" y="2114"/>
                </a:cubicBezTo>
                <a:cubicBezTo>
                  <a:pt x="2028" y="2093"/>
                  <a:pt x="2028" y="2093"/>
                  <a:pt x="2028" y="2093"/>
                </a:cubicBezTo>
                <a:cubicBezTo>
                  <a:pt x="2029" y="2092"/>
                  <a:pt x="2031" y="2091"/>
                  <a:pt x="2032" y="2091"/>
                </a:cubicBezTo>
                <a:cubicBezTo>
                  <a:pt x="2033" y="2090"/>
                  <a:pt x="2033" y="2090"/>
                  <a:pt x="2034" y="2089"/>
                </a:cubicBezTo>
                <a:cubicBezTo>
                  <a:pt x="2075" y="2067"/>
                  <a:pt x="2075" y="2067"/>
                  <a:pt x="2075" y="2067"/>
                </a:cubicBezTo>
                <a:cubicBezTo>
                  <a:pt x="2075" y="2067"/>
                  <a:pt x="2075" y="2067"/>
                  <a:pt x="2075" y="2067"/>
                </a:cubicBezTo>
                <a:cubicBezTo>
                  <a:pt x="2075" y="2066"/>
                  <a:pt x="2075" y="2066"/>
                  <a:pt x="2075" y="2066"/>
                </a:cubicBezTo>
                <a:cubicBezTo>
                  <a:pt x="2075" y="2066"/>
                  <a:pt x="2075" y="2066"/>
                  <a:pt x="2075" y="2066"/>
                </a:cubicBezTo>
                <a:cubicBezTo>
                  <a:pt x="2116" y="2044"/>
                  <a:pt x="2116" y="2044"/>
                  <a:pt x="2116" y="2044"/>
                </a:cubicBezTo>
                <a:cubicBezTo>
                  <a:pt x="2117" y="2043"/>
                  <a:pt x="2119" y="2043"/>
                  <a:pt x="2120" y="2042"/>
                </a:cubicBezTo>
                <a:cubicBezTo>
                  <a:pt x="2121" y="2041"/>
                  <a:pt x="2122" y="2041"/>
                  <a:pt x="2123" y="2040"/>
                </a:cubicBezTo>
                <a:cubicBezTo>
                  <a:pt x="2159" y="2020"/>
                  <a:pt x="2159" y="2020"/>
                  <a:pt x="2159" y="2020"/>
                </a:cubicBezTo>
                <a:cubicBezTo>
                  <a:pt x="2160" y="2019"/>
                  <a:pt x="2162" y="2018"/>
                  <a:pt x="2164" y="2017"/>
                </a:cubicBezTo>
                <a:cubicBezTo>
                  <a:pt x="2164" y="401"/>
                  <a:pt x="2164" y="401"/>
                  <a:pt x="2164" y="401"/>
                </a:cubicBezTo>
                <a:cubicBezTo>
                  <a:pt x="2162" y="400"/>
                  <a:pt x="2160" y="398"/>
                  <a:pt x="2158" y="397"/>
                </a:cubicBezTo>
                <a:close/>
                <a:moveTo>
                  <a:pt x="704" y="1015"/>
                </a:moveTo>
                <a:cubicBezTo>
                  <a:pt x="704" y="1059"/>
                  <a:pt x="704" y="1059"/>
                  <a:pt x="704" y="1059"/>
                </a:cubicBezTo>
                <a:cubicBezTo>
                  <a:pt x="704" y="1060"/>
                  <a:pt x="704" y="1061"/>
                  <a:pt x="704" y="1062"/>
                </a:cubicBezTo>
                <a:cubicBezTo>
                  <a:pt x="704" y="1108"/>
                  <a:pt x="704" y="1108"/>
                  <a:pt x="704" y="1108"/>
                </a:cubicBezTo>
                <a:cubicBezTo>
                  <a:pt x="704" y="1109"/>
                  <a:pt x="704" y="1110"/>
                  <a:pt x="704" y="1111"/>
                </a:cubicBezTo>
                <a:cubicBezTo>
                  <a:pt x="704" y="1157"/>
                  <a:pt x="704" y="1157"/>
                  <a:pt x="704" y="1157"/>
                </a:cubicBezTo>
                <a:cubicBezTo>
                  <a:pt x="704" y="1156"/>
                  <a:pt x="703" y="1156"/>
                  <a:pt x="702" y="1156"/>
                </a:cubicBezTo>
                <a:cubicBezTo>
                  <a:pt x="661" y="1133"/>
                  <a:pt x="661" y="1133"/>
                  <a:pt x="661" y="1133"/>
                </a:cubicBezTo>
                <a:cubicBezTo>
                  <a:pt x="661" y="1133"/>
                  <a:pt x="661" y="1133"/>
                  <a:pt x="661" y="1133"/>
                </a:cubicBezTo>
                <a:cubicBezTo>
                  <a:pt x="661" y="1133"/>
                  <a:pt x="661" y="1133"/>
                  <a:pt x="661" y="1133"/>
                </a:cubicBezTo>
                <a:cubicBezTo>
                  <a:pt x="620" y="1110"/>
                  <a:pt x="620" y="1110"/>
                  <a:pt x="620" y="1110"/>
                </a:cubicBezTo>
                <a:cubicBezTo>
                  <a:pt x="619" y="1110"/>
                  <a:pt x="619" y="1109"/>
                  <a:pt x="618" y="1109"/>
                </a:cubicBezTo>
                <a:cubicBezTo>
                  <a:pt x="617" y="1108"/>
                  <a:pt x="615" y="1107"/>
                  <a:pt x="614" y="1107"/>
                </a:cubicBezTo>
                <a:cubicBezTo>
                  <a:pt x="576" y="1086"/>
                  <a:pt x="576" y="1086"/>
                  <a:pt x="576" y="1086"/>
                </a:cubicBezTo>
                <a:cubicBezTo>
                  <a:pt x="575" y="1085"/>
                  <a:pt x="575" y="1085"/>
                  <a:pt x="574" y="1084"/>
                </a:cubicBezTo>
                <a:cubicBezTo>
                  <a:pt x="573" y="1084"/>
                  <a:pt x="571" y="1083"/>
                  <a:pt x="570" y="1083"/>
                </a:cubicBezTo>
                <a:cubicBezTo>
                  <a:pt x="529" y="1060"/>
                  <a:pt x="529" y="1060"/>
                  <a:pt x="529" y="1060"/>
                </a:cubicBezTo>
                <a:cubicBezTo>
                  <a:pt x="529" y="1060"/>
                  <a:pt x="529" y="1060"/>
                  <a:pt x="529" y="1060"/>
                </a:cubicBezTo>
                <a:cubicBezTo>
                  <a:pt x="485" y="1035"/>
                  <a:pt x="485" y="1035"/>
                  <a:pt x="485" y="1035"/>
                </a:cubicBezTo>
                <a:cubicBezTo>
                  <a:pt x="485" y="1035"/>
                  <a:pt x="485" y="1035"/>
                  <a:pt x="485" y="1035"/>
                </a:cubicBezTo>
                <a:cubicBezTo>
                  <a:pt x="443" y="1012"/>
                  <a:pt x="443" y="1012"/>
                  <a:pt x="443" y="1012"/>
                </a:cubicBezTo>
                <a:cubicBezTo>
                  <a:pt x="704" y="866"/>
                  <a:pt x="704" y="866"/>
                  <a:pt x="704" y="866"/>
                </a:cubicBezTo>
                <a:cubicBezTo>
                  <a:pt x="704" y="913"/>
                  <a:pt x="704" y="913"/>
                  <a:pt x="704" y="913"/>
                </a:cubicBezTo>
                <a:cubicBezTo>
                  <a:pt x="704" y="913"/>
                  <a:pt x="704" y="914"/>
                  <a:pt x="704" y="915"/>
                </a:cubicBezTo>
                <a:cubicBezTo>
                  <a:pt x="704" y="962"/>
                  <a:pt x="704" y="962"/>
                  <a:pt x="704" y="962"/>
                </a:cubicBezTo>
                <a:cubicBezTo>
                  <a:pt x="704" y="962"/>
                  <a:pt x="704" y="963"/>
                  <a:pt x="704" y="964"/>
                </a:cubicBezTo>
                <a:cubicBezTo>
                  <a:pt x="704" y="1008"/>
                  <a:pt x="704" y="1008"/>
                  <a:pt x="704" y="1008"/>
                </a:cubicBezTo>
                <a:cubicBezTo>
                  <a:pt x="704" y="1009"/>
                  <a:pt x="704" y="1011"/>
                  <a:pt x="704" y="1012"/>
                </a:cubicBezTo>
                <a:cubicBezTo>
                  <a:pt x="704" y="1013"/>
                  <a:pt x="704" y="1014"/>
                  <a:pt x="704" y="1015"/>
                </a:cubicBezTo>
                <a:close/>
                <a:moveTo>
                  <a:pt x="483" y="596"/>
                </a:moveTo>
                <a:cubicBezTo>
                  <a:pt x="483" y="596"/>
                  <a:pt x="483" y="596"/>
                  <a:pt x="483" y="596"/>
                </a:cubicBezTo>
                <a:cubicBezTo>
                  <a:pt x="483" y="595"/>
                  <a:pt x="483" y="595"/>
                  <a:pt x="483" y="595"/>
                </a:cubicBezTo>
                <a:cubicBezTo>
                  <a:pt x="483" y="595"/>
                  <a:pt x="483" y="595"/>
                  <a:pt x="483" y="595"/>
                </a:cubicBezTo>
                <a:cubicBezTo>
                  <a:pt x="527" y="571"/>
                  <a:pt x="527" y="571"/>
                  <a:pt x="527" y="571"/>
                </a:cubicBezTo>
                <a:cubicBezTo>
                  <a:pt x="527" y="571"/>
                  <a:pt x="527" y="571"/>
                  <a:pt x="527" y="571"/>
                </a:cubicBezTo>
                <a:cubicBezTo>
                  <a:pt x="527" y="571"/>
                  <a:pt x="527" y="571"/>
                  <a:pt x="527" y="571"/>
                </a:cubicBezTo>
                <a:cubicBezTo>
                  <a:pt x="527" y="571"/>
                  <a:pt x="527" y="571"/>
                  <a:pt x="527" y="571"/>
                </a:cubicBezTo>
                <a:cubicBezTo>
                  <a:pt x="571" y="547"/>
                  <a:pt x="571" y="547"/>
                  <a:pt x="571" y="547"/>
                </a:cubicBezTo>
                <a:cubicBezTo>
                  <a:pt x="571" y="547"/>
                  <a:pt x="571" y="547"/>
                  <a:pt x="571" y="547"/>
                </a:cubicBezTo>
                <a:cubicBezTo>
                  <a:pt x="571" y="547"/>
                  <a:pt x="571" y="547"/>
                  <a:pt x="571" y="547"/>
                </a:cubicBezTo>
                <a:cubicBezTo>
                  <a:pt x="571" y="546"/>
                  <a:pt x="571" y="546"/>
                  <a:pt x="571" y="546"/>
                </a:cubicBezTo>
                <a:cubicBezTo>
                  <a:pt x="571" y="546"/>
                  <a:pt x="571" y="546"/>
                  <a:pt x="571" y="546"/>
                </a:cubicBezTo>
                <a:cubicBezTo>
                  <a:pt x="615" y="522"/>
                  <a:pt x="615" y="522"/>
                  <a:pt x="615" y="522"/>
                </a:cubicBezTo>
                <a:cubicBezTo>
                  <a:pt x="615" y="522"/>
                  <a:pt x="615" y="522"/>
                  <a:pt x="615" y="522"/>
                </a:cubicBezTo>
                <a:cubicBezTo>
                  <a:pt x="659" y="498"/>
                  <a:pt x="659" y="498"/>
                  <a:pt x="659" y="498"/>
                </a:cubicBezTo>
                <a:cubicBezTo>
                  <a:pt x="659" y="498"/>
                  <a:pt x="659" y="498"/>
                  <a:pt x="659" y="498"/>
                </a:cubicBezTo>
                <a:cubicBezTo>
                  <a:pt x="703" y="473"/>
                  <a:pt x="703" y="473"/>
                  <a:pt x="703" y="473"/>
                </a:cubicBezTo>
                <a:cubicBezTo>
                  <a:pt x="703" y="473"/>
                  <a:pt x="703" y="473"/>
                  <a:pt x="703" y="473"/>
                </a:cubicBezTo>
                <a:cubicBezTo>
                  <a:pt x="703" y="473"/>
                  <a:pt x="703" y="473"/>
                  <a:pt x="703" y="473"/>
                </a:cubicBezTo>
                <a:cubicBezTo>
                  <a:pt x="704" y="473"/>
                  <a:pt x="704" y="473"/>
                  <a:pt x="704" y="473"/>
                </a:cubicBezTo>
                <a:cubicBezTo>
                  <a:pt x="704" y="763"/>
                  <a:pt x="704" y="763"/>
                  <a:pt x="704" y="763"/>
                </a:cubicBezTo>
                <a:cubicBezTo>
                  <a:pt x="703" y="763"/>
                  <a:pt x="702" y="763"/>
                  <a:pt x="702" y="762"/>
                </a:cubicBezTo>
                <a:cubicBezTo>
                  <a:pt x="661" y="740"/>
                  <a:pt x="661" y="740"/>
                  <a:pt x="661" y="740"/>
                </a:cubicBezTo>
                <a:cubicBezTo>
                  <a:pt x="661" y="740"/>
                  <a:pt x="661" y="740"/>
                  <a:pt x="661" y="740"/>
                </a:cubicBezTo>
                <a:cubicBezTo>
                  <a:pt x="661" y="740"/>
                  <a:pt x="661" y="740"/>
                  <a:pt x="661" y="740"/>
                </a:cubicBezTo>
                <a:cubicBezTo>
                  <a:pt x="620" y="717"/>
                  <a:pt x="620" y="717"/>
                  <a:pt x="620" y="717"/>
                </a:cubicBezTo>
                <a:cubicBezTo>
                  <a:pt x="619" y="717"/>
                  <a:pt x="619" y="716"/>
                  <a:pt x="618" y="716"/>
                </a:cubicBezTo>
                <a:cubicBezTo>
                  <a:pt x="617" y="715"/>
                  <a:pt x="615" y="714"/>
                  <a:pt x="614" y="714"/>
                </a:cubicBezTo>
                <a:cubicBezTo>
                  <a:pt x="576" y="692"/>
                  <a:pt x="576" y="692"/>
                  <a:pt x="576" y="692"/>
                </a:cubicBezTo>
                <a:cubicBezTo>
                  <a:pt x="575" y="692"/>
                  <a:pt x="575" y="692"/>
                  <a:pt x="574" y="691"/>
                </a:cubicBezTo>
                <a:cubicBezTo>
                  <a:pt x="573" y="690"/>
                  <a:pt x="571" y="690"/>
                  <a:pt x="570" y="689"/>
                </a:cubicBezTo>
                <a:cubicBezTo>
                  <a:pt x="529" y="666"/>
                  <a:pt x="529" y="666"/>
                  <a:pt x="529" y="666"/>
                </a:cubicBezTo>
                <a:cubicBezTo>
                  <a:pt x="529" y="666"/>
                  <a:pt x="529" y="666"/>
                  <a:pt x="529" y="666"/>
                </a:cubicBezTo>
                <a:cubicBezTo>
                  <a:pt x="485" y="642"/>
                  <a:pt x="485" y="642"/>
                  <a:pt x="485" y="642"/>
                </a:cubicBezTo>
                <a:cubicBezTo>
                  <a:pt x="485" y="642"/>
                  <a:pt x="485" y="642"/>
                  <a:pt x="485" y="642"/>
                </a:cubicBezTo>
                <a:cubicBezTo>
                  <a:pt x="442" y="618"/>
                  <a:pt x="442" y="618"/>
                  <a:pt x="442" y="618"/>
                </a:cubicBezTo>
                <a:lnTo>
                  <a:pt x="483" y="596"/>
                </a:lnTo>
                <a:close/>
                <a:moveTo>
                  <a:pt x="413" y="671"/>
                </a:moveTo>
                <a:cubicBezTo>
                  <a:pt x="414" y="672"/>
                  <a:pt x="414" y="672"/>
                  <a:pt x="414" y="672"/>
                </a:cubicBezTo>
                <a:cubicBezTo>
                  <a:pt x="414" y="672"/>
                  <a:pt x="414" y="672"/>
                  <a:pt x="414" y="672"/>
                </a:cubicBezTo>
                <a:cubicBezTo>
                  <a:pt x="414" y="672"/>
                  <a:pt x="414" y="672"/>
                  <a:pt x="414" y="672"/>
                </a:cubicBezTo>
                <a:cubicBezTo>
                  <a:pt x="414" y="672"/>
                  <a:pt x="414" y="672"/>
                  <a:pt x="414" y="672"/>
                </a:cubicBezTo>
                <a:cubicBezTo>
                  <a:pt x="458" y="696"/>
                  <a:pt x="458" y="696"/>
                  <a:pt x="458" y="696"/>
                </a:cubicBezTo>
                <a:cubicBezTo>
                  <a:pt x="458" y="696"/>
                  <a:pt x="458" y="696"/>
                  <a:pt x="458" y="696"/>
                </a:cubicBezTo>
                <a:cubicBezTo>
                  <a:pt x="458" y="696"/>
                  <a:pt x="458" y="696"/>
                  <a:pt x="458" y="696"/>
                </a:cubicBezTo>
                <a:cubicBezTo>
                  <a:pt x="502" y="721"/>
                  <a:pt x="502" y="721"/>
                  <a:pt x="502" y="721"/>
                </a:cubicBezTo>
                <a:cubicBezTo>
                  <a:pt x="502" y="721"/>
                  <a:pt x="502" y="721"/>
                  <a:pt x="502" y="721"/>
                </a:cubicBezTo>
                <a:cubicBezTo>
                  <a:pt x="502" y="721"/>
                  <a:pt x="502" y="721"/>
                  <a:pt x="502" y="721"/>
                </a:cubicBezTo>
                <a:cubicBezTo>
                  <a:pt x="502" y="721"/>
                  <a:pt x="502" y="721"/>
                  <a:pt x="502" y="721"/>
                </a:cubicBezTo>
                <a:cubicBezTo>
                  <a:pt x="546" y="745"/>
                  <a:pt x="546" y="745"/>
                  <a:pt x="546" y="745"/>
                </a:cubicBezTo>
                <a:cubicBezTo>
                  <a:pt x="546" y="745"/>
                  <a:pt x="546" y="745"/>
                  <a:pt x="546" y="745"/>
                </a:cubicBezTo>
                <a:cubicBezTo>
                  <a:pt x="546" y="745"/>
                  <a:pt x="546" y="745"/>
                  <a:pt x="546" y="745"/>
                </a:cubicBezTo>
                <a:cubicBezTo>
                  <a:pt x="546" y="745"/>
                  <a:pt x="546" y="745"/>
                  <a:pt x="546" y="745"/>
                </a:cubicBezTo>
                <a:cubicBezTo>
                  <a:pt x="546" y="745"/>
                  <a:pt x="546" y="745"/>
                  <a:pt x="546" y="745"/>
                </a:cubicBezTo>
                <a:cubicBezTo>
                  <a:pt x="588" y="768"/>
                  <a:pt x="588" y="768"/>
                  <a:pt x="588" y="768"/>
                </a:cubicBezTo>
                <a:cubicBezTo>
                  <a:pt x="588" y="769"/>
                  <a:pt x="589" y="769"/>
                  <a:pt x="590" y="770"/>
                </a:cubicBezTo>
                <a:cubicBezTo>
                  <a:pt x="634" y="794"/>
                  <a:pt x="634" y="794"/>
                  <a:pt x="634" y="794"/>
                </a:cubicBezTo>
                <a:cubicBezTo>
                  <a:pt x="634" y="794"/>
                  <a:pt x="634" y="794"/>
                  <a:pt x="634" y="794"/>
                </a:cubicBezTo>
                <a:cubicBezTo>
                  <a:pt x="672" y="815"/>
                  <a:pt x="672" y="815"/>
                  <a:pt x="672" y="815"/>
                </a:cubicBezTo>
                <a:cubicBezTo>
                  <a:pt x="632" y="837"/>
                  <a:pt x="632" y="837"/>
                  <a:pt x="632" y="837"/>
                </a:cubicBezTo>
                <a:cubicBezTo>
                  <a:pt x="632" y="837"/>
                  <a:pt x="632" y="837"/>
                  <a:pt x="632" y="837"/>
                </a:cubicBezTo>
                <a:cubicBezTo>
                  <a:pt x="632" y="837"/>
                  <a:pt x="632" y="837"/>
                  <a:pt x="632" y="837"/>
                </a:cubicBezTo>
                <a:cubicBezTo>
                  <a:pt x="588" y="861"/>
                  <a:pt x="588" y="861"/>
                  <a:pt x="588" y="861"/>
                </a:cubicBezTo>
                <a:cubicBezTo>
                  <a:pt x="588" y="862"/>
                  <a:pt x="588" y="862"/>
                  <a:pt x="588" y="862"/>
                </a:cubicBezTo>
                <a:cubicBezTo>
                  <a:pt x="588" y="862"/>
                  <a:pt x="588" y="862"/>
                  <a:pt x="588" y="862"/>
                </a:cubicBezTo>
                <a:cubicBezTo>
                  <a:pt x="544" y="886"/>
                  <a:pt x="544" y="886"/>
                  <a:pt x="544" y="886"/>
                </a:cubicBezTo>
                <a:cubicBezTo>
                  <a:pt x="544" y="886"/>
                  <a:pt x="544" y="886"/>
                  <a:pt x="544" y="886"/>
                </a:cubicBezTo>
                <a:cubicBezTo>
                  <a:pt x="500" y="910"/>
                  <a:pt x="500" y="910"/>
                  <a:pt x="500" y="910"/>
                </a:cubicBezTo>
                <a:cubicBezTo>
                  <a:pt x="500" y="911"/>
                  <a:pt x="500" y="911"/>
                  <a:pt x="500" y="911"/>
                </a:cubicBezTo>
                <a:cubicBezTo>
                  <a:pt x="500" y="911"/>
                  <a:pt x="500" y="911"/>
                  <a:pt x="500" y="911"/>
                </a:cubicBezTo>
                <a:cubicBezTo>
                  <a:pt x="500" y="911"/>
                  <a:pt x="500" y="911"/>
                  <a:pt x="500" y="911"/>
                </a:cubicBezTo>
                <a:cubicBezTo>
                  <a:pt x="456" y="935"/>
                  <a:pt x="456" y="935"/>
                  <a:pt x="456" y="935"/>
                </a:cubicBezTo>
                <a:cubicBezTo>
                  <a:pt x="456" y="935"/>
                  <a:pt x="456" y="935"/>
                  <a:pt x="456" y="935"/>
                </a:cubicBezTo>
                <a:cubicBezTo>
                  <a:pt x="413" y="959"/>
                  <a:pt x="413" y="959"/>
                  <a:pt x="413" y="959"/>
                </a:cubicBezTo>
                <a:lnTo>
                  <a:pt x="413" y="671"/>
                </a:lnTo>
                <a:close/>
                <a:moveTo>
                  <a:pt x="133" y="792"/>
                </a:moveTo>
                <a:cubicBezTo>
                  <a:pt x="133" y="792"/>
                  <a:pt x="133" y="792"/>
                  <a:pt x="133" y="792"/>
                </a:cubicBezTo>
                <a:cubicBezTo>
                  <a:pt x="133" y="792"/>
                  <a:pt x="133" y="792"/>
                  <a:pt x="133" y="792"/>
                </a:cubicBezTo>
                <a:cubicBezTo>
                  <a:pt x="177" y="768"/>
                  <a:pt x="177" y="768"/>
                  <a:pt x="177" y="768"/>
                </a:cubicBezTo>
                <a:cubicBezTo>
                  <a:pt x="177" y="768"/>
                  <a:pt x="177" y="768"/>
                  <a:pt x="177" y="768"/>
                </a:cubicBezTo>
                <a:cubicBezTo>
                  <a:pt x="177" y="768"/>
                  <a:pt x="177" y="768"/>
                  <a:pt x="177" y="768"/>
                </a:cubicBezTo>
                <a:cubicBezTo>
                  <a:pt x="177" y="768"/>
                  <a:pt x="177" y="768"/>
                  <a:pt x="177" y="768"/>
                </a:cubicBezTo>
                <a:cubicBezTo>
                  <a:pt x="221" y="743"/>
                  <a:pt x="221" y="743"/>
                  <a:pt x="221" y="743"/>
                </a:cubicBezTo>
                <a:cubicBezTo>
                  <a:pt x="221" y="743"/>
                  <a:pt x="221" y="743"/>
                  <a:pt x="221" y="743"/>
                </a:cubicBezTo>
                <a:cubicBezTo>
                  <a:pt x="221" y="743"/>
                  <a:pt x="221" y="743"/>
                  <a:pt x="221" y="743"/>
                </a:cubicBezTo>
                <a:cubicBezTo>
                  <a:pt x="221" y="743"/>
                  <a:pt x="221" y="743"/>
                  <a:pt x="221" y="743"/>
                </a:cubicBezTo>
                <a:cubicBezTo>
                  <a:pt x="221" y="743"/>
                  <a:pt x="221" y="743"/>
                  <a:pt x="221" y="743"/>
                </a:cubicBezTo>
                <a:cubicBezTo>
                  <a:pt x="265" y="719"/>
                  <a:pt x="265" y="719"/>
                  <a:pt x="265" y="719"/>
                </a:cubicBezTo>
                <a:cubicBezTo>
                  <a:pt x="265" y="719"/>
                  <a:pt x="265" y="719"/>
                  <a:pt x="265" y="719"/>
                </a:cubicBezTo>
                <a:cubicBezTo>
                  <a:pt x="265" y="719"/>
                  <a:pt x="265" y="719"/>
                  <a:pt x="265" y="719"/>
                </a:cubicBezTo>
                <a:cubicBezTo>
                  <a:pt x="309" y="694"/>
                  <a:pt x="309" y="694"/>
                  <a:pt x="309" y="694"/>
                </a:cubicBezTo>
                <a:cubicBezTo>
                  <a:pt x="309" y="694"/>
                  <a:pt x="309" y="694"/>
                  <a:pt x="309" y="694"/>
                </a:cubicBezTo>
                <a:cubicBezTo>
                  <a:pt x="353" y="670"/>
                  <a:pt x="353" y="670"/>
                  <a:pt x="353" y="670"/>
                </a:cubicBezTo>
                <a:cubicBezTo>
                  <a:pt x="353" y="961"/>
                  <a:pt x="353" y="961"/>
                  <a:pt x="353" y="961"/>
                </a:cubicBezTo>
                <a:cubicBezTo>
                  <a:pt x="92" y="815"/>
                  <a:pt x="92" y="815"/>
                  <a:pt x="92" y="815"/>
                </a:cubicBezTo>
                <a:lnTo>
                  <a:pt x="133" y="792"/>
                </a:lnTo>
                <a:close/>
                <a:moveTo>
                  <a:pt x="704" y="1256"/>
                </a:moveTo>
                <a:cubicBezTo>
                  <a:pt x="704" y="1257"/>
                  <a:pt x="704" y="1258"/>
                  <a:pt x="704" y="1258"/>
                </a:cubicBezTo>
                <a:cubicBezTo>
                  <a:pt x="704" y="1305"/>
                  <a:pt x="704" y="1305"/>
                  <a:pt x="704" y="1305"/>
                </a:cubicBezTo>
                <a:cubicBezTo>
                  <a:pt x="704" y="1306"/>
                  <a:pt x="704" y="1307"/>
                  <a:pt x="704" y="1307"/>
                </a:cubicBezTo>
                <a:cubicBezTo>
                  <a:pt x="704" y="1354"/>
                  <a:pt x="704" y="1354"/>
                  <a:pt x="704" y="1354"/>
                </a:cubicBezTo>
                <a:cubicBezTo>
                  <a:pt x="704" y="1355"/>
                  <a:pt x="704" y="1355"/>
                  <a:pt x="704" y="1356"/>
                </a:cubicBezTo>
                <a:cubicBezTo>
                  <a:pt x="704" y="1401"/>
                  <a:pt x="704" y="1401"/>
                  <a:pt x="704" y="1401"/>
                </a:cubicBezTo>
                <a:cubicBezTo>
                  <a:pt x="704" y="1402"/>
                  <a:pt x="704" y="1403"/>
                  <a:pt x="704" y="1404"/>
                </a:cubicBezTo>
                <a:cubicBezTo>
                  <a:pt x="704" y="1405"/>
                  <a:pt x="704" y="1406"/>
                  <a:pt x="704" y="1407"/>
                </a:cubicBezTo>
                <a:cubicBezTo>
                  <a:pt x="704" y="1452"/>
                  <a:pt x="704" y="1452"/>
                  <a:pt x="704" y="1452"/>
                </a:cubicBezTo>
                <a:cubicBezTo>
                  <a:pt x="704" y="1453"/>
                  <a:pt x="704" y="1453"/>
                  <a:pt x="704" y="1454"/>
                </a:cubicBezTo>
                <a:cubicBezTo>
                  <a:pt x="704" y="1501"/>
                  <a:pt x="704" y="1501"/>
                  <a:pt x="704" y="1501"/>
                </a:cubicBezTo>
                <a:cubicBezTo>
                  <a:pt x="704" y="1502"/>
                  <a:pt x="704" y="1502"/>
                  <a:pt x="704" y="1503"/>
                </a:cubicBezTo>
                <a:cubicBezTo>
                  <a:pt x="704" y="1550"/>
                  <a:pt x="704" y="1550"/>
                  <a:pt x="704" y="1550"/>
                </a:cubicBezTo>
                <a:cubicBezTo>
                  <a:pt x="704" y="1551"/>
                  <a:pt x="704" y="1551"/>
                  <a:pt x="704" y="1552"/>
                </a:cubicBezTo>
                <a:cubicBezTo>
                  <a:pt x="704" y="1567"/>
                  <a:pt x="704" y="1567"/>
                  <a:pt x="704" y="1567"/>
                </a:cubicBezTo>
                <a:cubicBezTo>
                  <a:pt x="704" y="1587"/>
                  <a:pt x="704" y="1587"/>
                  <a:pt x="704" y="1587"/>
                </a:cubicBezTo>
                <a:cubicBezTo>
                  <a:pt x="704" y="1589"/>
                  <a:pt x="703" y="1591"/>
                  <a:pt x="703" y="1592"/>
                </a:cubicBezTo>
                <a:cubicBezTo>
                  <a:pt x="702" y="1596"/>
                  <a:pt x="702" y="1599"/>
                  <a:pt x="703" y="1602"/>
                </a:cubicBezTo>
                <a:cubicBezTo>
                  <a:pt x="703" y="1938"/>
                  <a:pt x="703" y="1938"/>
                  <a:pt x="703" y="1938"/>
                </a:cubicBezTo>
                <a:cubicBezTo>
                  <a:pt x="659" y="1914"/>
                  <a:pt x="659" y="1914"/>
                  <a:pt x="659" y="1914"/>
                </a:cubicBezTo>
                <a:cubicBezTo>
                  <a:pt x="659" y="1914"/>
                  <a:pt x="659" y="1914"/>
                  <a:pt x="659" y="1914"/>
                </a:cubicBezTo>
                <a:cubicBezTo>
                  <a:pt x="659" y="1914"/>
                  <a:pt x="659" y="1914"/>
                  <a:pt x="659" y="1914"/>
                </a:cubicBezTo>
                <a:cubicBezTo>
                  <a:pt x="659" y="1914"/>
                  <a:pt x="659" y="1914"/>
                  <a:pt x="659" y="1914"/>
                </a:cubicBezTo>
                <a:cubicBezTo>
                  <a:pt x="617" y="1891"/>
                  <a:pt x="617" y="1891"/>
                  <a:pt x="617" y="1891"/>
                </a:cubicBezTo>
                <a:cubicBezTo>
                  <a:pt x="616" y="1890"/>
                  <a:pt x="616" y="1890"/>
                  <a:pt x="615" y="1889"/>
                </a:cubicBezTo>
                <a:cubicBezTo>
                  <a:pt x="571" y="1865"/>
                  <a:pt x="571" y="1865"/>
                  <a:pt x="571" y="1865"/>
                </a:cubicBezTo>
                <a:cubicBezTo>
                  <a:pt x="571" y="1865"/>
                  <a:pt x="571" y="1865"/>
                  <a:pt x="571" y="1865"/>
                </a:cubicBezTo>
                <a:cubicBezTo>
                  <a:pt x="571" y="1865"/>
                  <a:pt x="571" y="1865"/>
                  <a:pt x="571" y="1865"/>
                </a:cubicBezTo>
                <a:cubicBezTo>
                  <a:pt x="571" y="1865"/>
                  <a:pt x="571" y="1865"/>
                  <a:pt x="571" y="1865"/>
                </a:cubicBezTo>
                <a:cubicBezTo>
                  <a:pt x="571" y="1865"/>
                  <a:pt x="571" y="1865"/>
                  <a:pt x="571" y="1865"/>
                </a:cubicBezTo>
                <a:cubicBezTo>
                  <a:pt x="527" y="1841"/>
                  <a:pt x="527" y="1841"/>
                  <a:pt x="527" y="1841"/>
                </a:cubicBezTo>
                <a:cubicBezTo>
                  <a:pt x="527" y="1841"/>
                  <a:pt x="527" y="1841"/>
                  <a:pt x="527" y="1841"/>
                </a:cubicBezTo>
                <a:cubicBezTo>
                  <a:pt x="527" y="1841"/>
                  <a:pt x="527" y="1841"/>
                  <a:pt x="527" y="1841"/>
                </a:cubicBezTo>
                <a:cubicBezTo>
                  <a:pt x="483" y="1816"/>
                  <a:pt x="483" y="1816"/>
                  <a:pt x="483" y="1816"/>
                </a:cubicBezTo>
                <a:cubicBezTo>
                  <a:pt x="483" y="1816"/>
                  <a:pt x="483" y="1816"/>
                  <a:pt x="483" y="1816"/>
                </a:cubicBezTo>
                <a:cubicBezTo>
                  <a:pt x="483" y="1816"/>
                  <a:pt x="483" y="1816"/>
                  <a:pt x="483" y="1816"/>
                </a:cubicBezTo>
                <a:cubicBezTo>
                  <a:pt x="483" y="1816"/>
                  <a:pt x="483" y="1816"/>
                  <a:pt x="483" y="1816"/>
                </a:cubicBezTo>
                <a:cubicBezTo>
                  <a:pt x="439" y="1792"/>
                  <a:pt x="439" y="1792"/>
                  <a:pt x="439" y="1792"/>
                </a:cubicBezTo>
                <a:cubicBezTo>
                  <a:pt x="439" y="1792"/>
                  <a:pt x="439" y="1792"/>
                  <a:pt x="439" y="1792"/>
                </a:cubicBezTo>
                <a:cubicBezTo>
                  <a:pt x="439" y="1792"/>
                  <a:pt x="439" y="1792"/>
                  <a:pt x="439" y="1792"/>
                </a:cubicBezTo>
                <a:cubicBezTo>
                  <a:pt x="439" y="1792"/>
                  <a:pt x="439" y="1792"/>
                  <a:pt x="439" y="1792"/>
                </a:cubicBezTo>
                <a:cubicBezTo>
                  <a:pt x="398" y="1769"/>
                  <a:pt x="398" y="1769"/>
                  <a:pt x="398" y="1769"/>
                </a:cubicBezTo>
                <a:cubicBezTo>
                  <a:pt x="398" y="1769"/>
                  <a:pt x="398" y="1769"/>
                  <a:pt x="398" y="1769"/>
                </a:cubicBezTo>
                <a:cubicBezTo>
                  <a:pt x="395" y="1767"/>
                  <a:pt x="392" y="1766"/>
                  <a:pt x="390" y="1765"/>
                </a:cubicBezTo>
                <a:cubicBezTo>
                  <a:pt x="353" y="1745"/>
                  <a:pt x="353" y="1745"/>
                  <a:pt x="353" y="1745"/>
                </a:cubicBezTo>
                <a:cubicBezTo>
                  <a:pt x="353" y="1745"/>
                  <a:pt x="353" y="1745"/>
                  <a:pt x="353" y="1745"/>
                </a:cubicBezTo>
                <a:cubicBezTo>
                  <a:pt x="353" y="1745"/>
                  <a:pt x="353" y="1745"/>
                  <a:pt x="353" y="1745"/>
                </a:cubicBezTo>
                <a:cubicBezTo>
                  <a:pt x="309" y="1720"/>
                  <a:pt x="309" y="1720"/>
                  <a:pt x="309" y="1720"/>
                </a:cubicBezTo>
                <a:cubicBezTo>
                  <a:pt x="309" y="1720"/>
                  <a:pt x="309" y="1720"/>
                  <a:pt x="309" y="1720"/>
                </a:cubicBezTo>
                <a:cubicBezTo>
                  <a:pt x="267" y="1697"/>
                  <a:pt x="267" y="1697"/>
                  <a:pt x="267" y="1697"/>
                </a:cubicBezTo>
                <a:cubicBezTo>
                  <a:pt x="266" y="1697"/>
                  <a:pt x="265" y="1696"/>
                  <a:pt x="265" y="1696"/>
                </a:cubicBezTo>
                <a:cubicBezTo>
                  <a:pt x="221" y="1672"/>
                  <a:pt x="221" y="1672"/>
                  <a:pt x="221" y="1672"/>
                </a:cubicBezTo>
                <a:cubicBezTo>
                  <a:pt x="221" y="1672"/>
                  <a:pt x="221" y="1672"/>
                  <a:pt x="221" y="1672"/>
                </a:cubicBezTo>
                <a:cubicBezTo>
                  <a:pt x="221" y="1672"/>
                  <a:pt x="221" y="1672"/>
                  <a:pt x="221" y="1672"/>
                </a:cubicBezTo>
                <a:cubicBezTo>
                  <a:pt x="221" y="1672"/>
                  <a:pt x="221" y="1672"/>
                  <a:pt x="221" y="1672"/>
                </a:cubicBezTo>
                <a:cubicBezTo>
                  <a:pt x="221" y="1671"/>
                  <a:pt x="221" y="1671"/>
                  <a:pt x="221" y="1671"/>
                </a:cubicBezTo>
                <a:cubicBezTo>
                  <a:pt x="177" y="1647"/>
                  <a:pt x="177" y="1647"/>
                  <a:pt x="177" y="1647"/>
                </a:cubicBezTo>
                <a:cubicBezTo>
                  <a:pt x="177" y="1647"/>
                  <a:pt x="177" y="1647"/>
                  <a:pt x="177" y="1647"/>
                </a:cubicBezTo>
                <a:cubicBezTo>
                  <a:pt x="177" y="1647"/>
                  <a:pt x="177" y="1647"/>
                  <a:pt x="177" y="1647"/>
                </a:cubicBezTo>
                <a:cubicBezTo>
                  <a:pt x="177" y="1647"/>
                  <a:pt x="177" y="1647"/>
                  <a:pt x="177" y="1647"/>
                </a:cubicBezTo>
                <a:cubicBezTo>
                  <a:pt x="133" y="1623"/>
                  <a:pt x="133" y="1623"/>
                  <a:pt x="133" y="1623"/>
                </a:cubicBezTo>
                <a:cubicBezTo>
                  <a:pt x="133" y="1623"/>
                  <a:pt x="133" y="1623"/>
                  <a:pt x="133" y="1623"/>
                </a:cubicBezTo>
                <a:cubicBezTo>
                  <a:pt x="133" y="1623"/>
                  <a:pt x="133" y="1623"/>
                  <a:pt x="133" y="1623"/>
                </a:cubicBezTo>
                <a:cubicBezTo>
                  <a:pt x="89" y="1598"/>
                  <a:pt x="89" y="1598"/>
                  <a:pt x="89" y="1598"/>
                </a:cubicBezTo>
                <a:cubicBezTo>
                  <a:pt x="89" y="1598"/>
                  <a:pt x="89" y="1598"/>
                  <a:pt x="89" y="1598"/>
                </a:cubicBezTo>
                <a:cubicBezTo>
                  <a:pt x="89" y="1598"/>
                  <a:pt x="89" y="1598"/>
                  <a:pt x="89" y="1598"/>
                </a:cubicBezTo>
                <a:cubicBezTo>
                  <a:pt x="89" y="1598"/>
                  <a:pt x="89" y="1598"/>
                  <a:pt x="89" y="1598"/>
                </a:cubicBezTo>
                <a:cubicBezTo>
                  <a:pt x="61" y="1582"/>
                  <a:pt x="61" y="1582"/>
                  <a:pt x="61" y="1582"/>
                </a:cubicBezTo>
                <a:cubicBezTo>
                  <a:pt x="61" y="1551"/>
                  <a:pt x="61" y="1551"/>
                  <a:pt x="61" y="1551"/>
                </a:cubicBezTo>
                <a:cubicBezTo>
                  <a:pt x="61" y="1551"/>
                  <a:pt x="61" y="1551"/>
                  <a:pt x="61" y="1551"/>
                </a:cubicBezTo>
                <a:cubicBezTo>
                  <a:pt x="61" y="1551"/>
                  <a:pt x="61" y="1551"/>
                  <a:pt x="61" y="1551"/>
                </a:cubicBezTo>
                <a:cubicBezTo>
                  <a:pt x="61" y="1502"/>
                  <a:pt x="61" y="1502"/>
                  <a:pt x="61" y="1502"/>
                </a:cubicBezTo>
                <a:cubicBezTo>
                  <a:pt x="61" y="1502"/>
                  <a:pt x="61" y="1502"/>
                  <a:pt x="61" y="1502"/>
                </a:cubicBezTo>
                <a:cubicBezTo>
                  <a:pt x="61" y="1453"/>
                  <a:pt x="61" y="1453"/>
                  <a:pt x="61" y="1453"/>
                </a:cubicBezTo>
                <a:cubicBezTo>
                  <a:pt x="61" y="1453"/>
                  <a:pt x="61" y="1453"/>
                  <a:pt x="61" y="1453"/>
                </a:cubicBezTo>
                <a:cubicBezTo>
                  <a:pt x="61" y="1453"/>
                  <a:pt x="61" y="1453"/>
                  <a:pt x="61" y="1453"/>
                </a:cubicBezTo>
                <a:cubicBezTo>
                  <a:pt x="61" y="1404"/>
                  <a:pt x="61" y="1404"/>
                  <a:pt x="61" y="1404"/>
                </a:cubicBezTo>
                <a:cubicBezTo>
                  <a:pt x="61" y="1404"/>
                  <a:pt x="61" y="1404"/>
                  <a:pt x="61" y="1404"/>
                </a:cubicBezTo>
                <a:cubicBezTo>
                  <a:pt x="61" y="1404"/>
                  <a:pt x="61" y="1404"/>
                  <a:pt x="61" y="1404"/>
                </a:cubicBezTo>
                <a:cubicBezTo>
                  <a:pt x="61" y="1404"/>
                  <a:pt x="61" y="1404"/>
                  <a:pt x="61" y="1404"/>
                </a:cubicBezTo>
                <a:cubicBezTo>
                  <a:pt x="61" y="1355"/>
                  <a:pt x="61" y="1355"/>
                  <a:pt x="61" y="1355"/>
                </a:cubicBezTo>
                <a:cubicBezTo>
                  <a:pt x="61" y="1355"/>
                  <a:pt x="61" y="1355"/>
                  <a:pt x="61" y="1355"/>
                </a:cubicBezTo>
                <a:cubicBezTo>
                  <a:pt x="61" y="1355"/>
                  <a:pt x="61" y="1355"/>
                  <a:pt x="61" y="1355"/>
                </a:cubicBezTo>
                <a:cubicBezTo>
                  <a:pt x="61" y="1306"/>
                  <a:pt x="61" y="1306"/>
                  <a:pt x="61" y="1306"/>
                </a:cubicBezTo>
                <a:cubicBezTo>
                  <a:pt x="61" y="1306"/>
                  <a:pt x="61" y="1306"/>
                  <a:pt x="61" y="1306"/>
                </a:cubicBezTo>
                <a:cubicBezTo>
                  <a:pt x="61" y="1257"/>
                  <a:pt x="61" y="1257"/>
                  <a:pt x="61" y="1257"/>
                </a:cubicBezTo>
                <a:cubicBezTo>
                  <a:pt x="61" y="1257"/>
                  <a:pt x="61" y="1257"/>
                  <a:pt x="61" y="1257"/>
                </a:cubicBezTo>
                <a:cubicBezTo>
                  <a:pt x="61" y="1257"/>
                  <a:pt x="61" y="1257"/>
                  <a:pt x="61" y="1257"/>
                </a:cubicBezTo>
                <a:cubicBezTo>
                  <a:pt x="61" y="1220"/>
                  <a:pt x="61" y="1220"/>
                  <a:pt x="61" y="1220"/>
                </a:cubicBezTo>
                <a:cubicBezTo>
                  <a:pt x="63" y="1213"/>
                  <a:pt x="63" y="1207"/>
                  <a:pt x="61" y="1201"/>
                </a:cubicBezTo>
                <a:cubicBezTo>
                  <a:pt x="61" y="1200"/>
                  <a:pt x="61" y="1199"/>
                  <a:pt x="60" y="1198"/>
                </a:cubicBezTo>
                <a:cubicBezTo>
                  <a:pt x="60" y="1158"/>
                  <a:pt x="60" y="1158"/>
                  <a:pt x="60" y="1158"/>
                </a:cubicBezTo>
                <a:cubicBezTo>
                  <a:pt x="60" y="1158"/>
                  <a:pt x="60" y="1158"/>
                  <a:pt x="60" y="1158"/>
                </a:cubicBezTo>
                <a:cubicBezTo>
                  <a:pt x="60" y="1158"/>
                  <a:pt x="60" y="1158"/>
                  <a:pt x="60" y="1158"/>
                </a:cubicBezTo>
                <a:cubicBezTo>
                  <a:pt x="60" y="1157"/>
                  <a:pt x="60" y="1157"/>
                  <a:pt x="60" y="1157"/>
                </a:cubicBezTo>
                <a:cubicBezTo>
                  <a:pt x="60" y="1109"/>
                  <a:pt x="60" y="1109"/>
                  <a:pt x="60" y="1109"/>
                </a:cubicBezTo>
                <a:cubicBezTo>
                  <a:pt x="60" y="1109"/>
                  <a:pt x="60" y="1109"/>
                  <a:pt x="60" y="1109"/>
                </a:cubicBezTo>
                <a:cubicBezTo>
                  <a:pt x="60" y="1109"/>
                  <a:pt x="60" y="1109"/>
                  <a:pt x="60" y="1109"/>
                </a:cubicBezTo>
                <a:cubicBezTo>
                  <a:pt x="60" y="1060"/>
                  <a:pt x="60" y="1060"/>
                  <a:pt x="60" y="1060"/>
                </a:cubicBezTo>
                <a:cubicBezTo>
                  <a:pt x="60" y="1060"/>
                  <a:pt x="60" y="1060"/>
                  <a:pt x="60" y="1060"/>
                </a:cubicBezTo>
                <a:cubicBezTo>
                  <a:pt x="60" y="1060"/>
                  <a:pt x="60" y="1060"/>
                  <a:pt x="60" y="1060"/>
                </a:cubicBezTo>
                <a:cubicBezTo>
                  <a:pt x="60" y="1060"/>
                  <a:pt x="60" y="1060"/>
                  <a:pt x="60" y="1060"/>
                </a:cubicBezTo>
                <a:cubicBezTo>
                  <a:pt x="60" y="1011"/>
                  <a:pt x="60" y="1011"/>
                  <a:pt x="60" y="1011"/>
                </a:cubicBezTo>
                <a:cubicBezTo>
                  <a:pt x="60" y="1011"/>
                  <a:pt x="60" y="1011"/>
                  <a:pt x="60" y="1011"/>
                </a:cubicBezTo>
                <a:cubicBezTo>
                  <a:pt x="60" y="1011"/>
                  <a:pt x="60" y="1011"/>
                  <a:pt x="60" y="1011"/>
                </a:cubicBezTo>
                <a:cubicBezTo>
                  <a:pt x="60" y="962"/>
                  <a:pt x="60" y="962"/>
                  <a:pt x="60" y="962"/>
                </a:cubicBezTo>
                <a:cubicBezTo>
                  <a:pt x="60" y="962"/>
                  <a:pt x="60" y="962"/>
                  <a:pt x="60" y="962"/>
                </a:cubicBezTo>
                <a:cubicBezTo>
                  <a:pt x="60" y="962"/>
                  <a:pt x="60" y="962"/>
                  <a:pt x="60" y="962"/>
                </a:cubicBezTo>
                <a:cubicBezTo>
                  <a:pt x="60" y="962"/>
                  <a:pt x="60" y="962"/>
                  <a:pt x="60" y="962"/>
                </a:cubicBezTo>
                <a:cubicBezTo>
                  <a:pt x="60" y="913"/>
                  <a:pt x="60" y="913"/>
                  <a:pt x="60" y="913"/>
                </a:cubicBezTo>
                <a:cubicBezTo>
                  <a:pt x="60" y="913"/>
                  <a:pt x="60" y="913"/>
                  <a:pt x="60" y="913"/>
                </a:cubicBezTo>
                <a:cubicBezTo>
                  <a:pt x="60" y="913"/>
                  <a:pt x="60" y="913"/>
                  <a:pt x="60" y="913"/>
                </a:cubicBezTo>
                <a:cubicBezTo>
                  <a:pt x="60" y="866"/>
                  <a:pt x="60" y="866"/>
                  <a:pt x="60" y="866"/>
                </a:cubicBezTo>
                <a:cubicBezTo>
                  <a:pt x="357" y="1031"/>
                  <a:pt x="357" y="1031"/>
                  <a:pt x="357" y="1031"/>
                </a:cubicBezTo>
                <a:cubicBezTo>
                  <a:pt x="357" y="1032"/>
                  <a:pt x="357" y="1032"/>
                  <a:pt x="357" y="1032"/>
                </a:cubicBezTo>
                <a:cubicBezTo>
                  <a:pt x="361" y="1040"/>
                  <a:pt x="369" y="1045"/>
                  <a:pt x="378" y="1046"/>
                </a:cubicBezTo>
                <a:cubicBezTo>
                  <a:pt x="414" y="1067"/>
                  <a:pt x="414" y="1067"/>
                  <a:pt x="414" y="1067"/>
                </a:cubicBezTo>
                <a:cubicBezTo>
                  <a:pt x="414" y="1067"/>
                  <a:pt x="414" y="1067"/>
                  <a:pt x="414" y="1067"/>
                </a:cubicBezTo>
                <a:cubicBezTo>
                  <a:pt x="414" y="1067"/>
                  <a:pt x="414" y="1067"/>
                  <a:pt x="414" y="1067"/>
                </a:cubicBezTo>
                <a:cubicBezTo>
                  <a:pt x="458" y="1091"/>
                  <a:pt x="458" y="1091"/>
                  <a:pt x="458" y="1091"/>
                </a:cubicBezTo>
                <a:cubicBezTo>
                  <a:pt x="458" y="1091"/>
                  <a:pt x="458" y="1091"/>
                  <a:pt x="458" y="1091"/>
                </a:cubicBezTo>
                <a:cubicBezTo>
                  <a:pt x="458" y="1091"/>
                  <a:pt x="458" y="1091"/>
                  <a:pt x="458" y="1091"/>
                </a:cubicBezTo>
                <a:cubicBezTo>
                  <a:pt x="458" y="1091"/>
                  <a:pt x="458" y="1091"/>
                  <a:pt x="458" y="1091"/>
                </a:cubicBezTo>
                <a:cubicBezTo>
                  <a:pt x="502" y="1116"/>
                  <a:pt x="502" y="1116"/>
                  <a:pt x="502" y="1116"/>
                </a:cubicBezTo>
                <a:cubicBezTo>
                  <a:pt x="502" y="1116"/>
                  <a:pt x="502" y="1116"/>
                  <a:pt x="502" y="1116"/>
                </a:cubicBezTo>
                <a:cubicBezTo>
                  <a:pt x="503" y="1116"/>
                  <a:pt x="503" y="1116"/>
                  <a:pt x="503" y="1116"/>
                </a:cubicBezTo>
                <a:cubicBezTo>
                  <a:pt x="503" y="1116"/>
                  <a:pt x="503" y="1116"/>
                  <a:pt x="503" y="1116"/>
                </a:cubicBezTo>
                <a:cubicBezTo>
                  <a:pt x="546" y="1140"/>
                  <a:pt x="546" y="1140"/>
                  <a:pt x="546" y="1140"/>
                </a:cubicBezTo>
                <a:cubicBezTo>
                  <a:pt x="546" y="1140"/>
                  <a:pt x="546" y="1140"/>
                  <a:pt x="546" y="1140"/>
                </a:cubicBezTo>
                <a:cubicBezTo>
                  <a:pt x="546" y="1140"/>
                  <a:pt x="546" y="1140"/>
                  <a:pt x="546" y="1140"/>
                </a:cubicBezTo>
                <a:cubicBezTo>
                  <a:pt x="547" y="1140"/>
                  <a:pt x="547" y="1140"/>
                  <a:pt x="547" y="1140"/>
                </a:cubicBezTo>
                <a:cubicBezTo>
                  <a:pt x="547" y="1140"/>
                  <a:pt x="547" y="1140"/>
                  <a:pt x="547" y="1140"/>
                </a:cubicBezTo>
                <a:cubicBezTo>
                  <a:pt x="588" y="1163"/>
                  <a:pt x="588" y="1163"/>
                  <a:pt x="588" y="1163"/>
                </a:cubicBezTo>
                <a:cubicBezTo>
                  <a:pt x="589" y="1164"/>
                  <a:pt x="590" y="1164"/>
                  <a:pt x="590" y="1165"/>
                </a:cubicBezTo>
                <a:cubicBezTo>
                  <a:pt x="634" y="1189"/>
                  <a:pt x="634" y="1189"/>
                  <a:pt x="634" y="1189"/>
                </a:cubicBezTo>
                <a:cubicBezTo>
                  <a:pt x="634" y="1189"/>
                  <a:pt x="634" y="1189"/>
                  <a:pt x="634" y="1189"/>
                </a:cubicBezTo>
                <a:cubicBezTo>
                  <a:pt x="678" y="1213"/>
                  <a:pt x="678" y="1213"/>
                  <a:pt x="678" y="1213"/>
                </a:cubicBezTo>
                <a:cubicBezTo>
                  <a:pt x="678" y="1213"/>
                  <a:pt x="678" y="1213"/>
                  <a:pt x="678" y="1213"/>
                </a:cubicBezTo>
                <a:cubicBezTo>
                  <a:pt x="678" y="1214"/>
                  <a:pt x="678" y="1214"/>
                  <a:pt x="678" y="1214"/>
                </a:cubicBezTo>
                <a:cubicBezTo>
                  <a:pt x="704" y="1228"/>
                  <a:pt x="704" y="1228"/>
                  <a:pt x="704" y="1228"/>
                </a:cubicBezTo>
                <a:lnTo>
                  <a:pt x="704" y="1256"/>
                </a:lnTo>
                <a:close/>
                <a:moveTo>
                  <a:pt x="837" y="400"/>
                </a:moveTo>
                <a:cubicBezTo>
                  <a:pt x="837" y="400"/>
                  <a:pt x="837" y="400"/>
                  <a:pt x="837" y="400"/>
                </a:cubicBezTo>
                <a:cubicBezTo>
                  <a:pt x="837" y="400"/>
                  <a:pt x="837" y="400"/>
                  <a:pt x="837" y="400"/>
                </a:cubicBezTo>
                <a:cubicBezTo>
                  <a:pt x="837" y="400"/>
                  <a:pt x="837" y="400"/>
                  <a:pt x="837" y="400"/>
                </a:cubicBezTo>
                <a:cubicBezTo>
                  <a:pt x="881" y="375"/>
                  <a:pt x="881" y="375"/>
                  <a:pt x="881" y="375"/>
                </a:cubicBezTo>
                <a:cubicBezTo>
                  <a:pt x="881" y="375"/>
                  <a:pt x="881" y="375"/>
                  <a:pt x="881" y="375"/>
                </a:cubicBezTo>
                <a:cubicBezTo>
                  <a:pt x="881" y="375"/>
                  <a:pt x="881" y="375"/>
                  <a:pt x="881" y="375"/>
                </a:cubicBezTo>
                <a:cubicBezTo>
                  <a:pt x="881" y="375"/>
                  <a:pt x="881" y="375"/>
                  <a:pt x="881" y="375"/>
                </a:cubicBezTo>
                <a:cubicBezTo>
                  <a:pt x="925" y="351"/>
                  <a:pt x="925" y="351"/>
                  <a:pt x="925" y="351"/>
                </a:cubicBezTo>
                <a:cubicBezTo>
                  <a:pt x="925" y="351"/>
                  <a:pt x="925" y="351"/>
                  <a:pt x="925" y="351"/>
                </a:cubicBezTo>
                <a:cubicBezTo>
                  <a:pt x="925" y="351"/>
                  <a:pt x="925" y="351"/>
                  <a:pt x="925" y="351"/>
                </a:cubicBezTo>
                <a:cubicBezTo>
                  <a:pt x="925" y="351"/>
                  <a:pt x="925" y="351"/>
                  <a:pt x="925" y="351"/>
                </a:cubicBezTo>
                <a:cubicBezTo>
                  <a:pt x="969" y="327"/>
                  <a:pt x="969" y="327"/>
                  <a:pt x="969" y="327"/>
                </a:cubicBezTo>
                <a:cubicBezTo>
                  <a:pt x="969" y="327"/>
                  <a:pt x="969" y="327"/>
                  <a:pt x="969" y="327"/>
                </a:cubicBezTo>
                <a:cubicBezTo>
                  <a:pt x="969" y="326"/>
                  <a:pt x="969" y="326"/>
                  <a:pt x="969" y="326"/>
                </a:cubicBezTo>
                <a:cubicBezTo>
                  <a:pt x="969" y="326"/>
                  <a:pt x="969" y="326"/>
                  <a:pt x="969" y="326"/>
                </a:cubicBezTo>
                <a:cubicBezTo>
                  <a:pt x="1013" y="302"/>
                  <a:pt x="1013" y="302"/>
                  <a:pt x="1013" y="302"/>
                </a:cubicBezTo>
                <a:cubicBezTo>
                  <a:pt x="1013" y="302"/>
                  <a:pt x="1013" y="302"/>
                  <a:pt x="1013" y="302"/>
                </a:cubicBezTo>
                <a:cubicBezTo>
                  <a:pt x="1013" y="302"/>
                  <a:pt x="1013" y="302"/>
                  <a:pt x="1013" y="302"/>
                </a:cubicBezTo>
                <a:cubicBezTo>
                  <a:pt x="1057" y="278"/>
                  <a:pt x="1057" y="278"/>
                  <a:pt x="1057" y="278"/>
                </a:cubicBezTo>
                <a:cubicBezTo>
                  <a:pt x="1057" y="568"/>
                  <a:pt x="1057" y="568"/>
                  <a:pt x="1057" y="568"/>
                </a:cubicBezTo>
                <a:cubicBezTo>
                  <a:pt x="796" y="423"/>
                  <a:pt x="796" y="423"/>
                  <a:pt x="796" y="423"/>
                </a:cubicBezTo>
                <a:lnTo>
                  <a:pt x="837" y="400"/>
                </a:lnTo>
                <a:close/>
                <a:moveTo>
                  <a:pt x="887" y="1159"/>
                </a:moveTo>
                <a:cubicBezTo>
                  <a:pt x="887" y="1159"/>
                  <a:pt x="887" y="1159"/>
                  <a:pt x="887" y="1159"/>
                </a:cubicBezTo>
                <a:cubicBezTo>
                  <a:pt x="931" y="1135"/>
                  <a:pt x="931" y="1135"/>
                  <a:pt x="931" y="1135"/>
                </a:cubicBezTo>
                <a:cubicBezTo>
                  <a:pt x="931" y="1135"/>
                  <a:pt x="931" y="1135"/>
                  <a:pt x="931" y="1135"/>
                </a:cubicBezTo>
                <a:cubicBezTo>
                  <a:pt x="931" y="1135"/>
                  <a:pt x="931" y="1135"/>
                  <a:pt x="931" y="1135"/>
                </a:cubicBezTo>
                <a:cubicBezTo>
                  <a:pt x="931" y="1134"/>
                  <a:pt x="931" y="1134"/>
                  <a:pt x="931" y="1134"/>
                </a:cubicBezTo>
                <a:cubicBezTo>
                  <a:pt x="975" y="1110"/>
                  <a:pt x="975" y="1110"/>
                  <a:pt x="975" y="1110"/>
                </a:cubicBezTo>
                <a:cubicBezTo>
                  <a:pt x="975" y="1110"/>
                  <a:pt x="975" y="1110"/>
                  <a:pt x="975" y="1110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57" y="1065"/>
                  <a:pt x="1057" y="1065"/>
                  <a:pt x="1057" y="1065"/>
                </a:cubicBezTo>
                <a:cubicBezTo>
                  <a:pt x="1057" y="1349"/>
                  <a:pt x="1057" y="1349"/>
                  <a:pt x="1057" y="1349"/>
                </a:cubicBezTo>
                <a:cubicBezTo>
                  <a:pt x="801" y="1207"/>
                  <a:pt x="801" y="1207"/>
                  <a:pt x="801" y="1207"/>
                </a:cubicBezTo>
                <a:cubicBezTo>
                  <a:pt x="843" y="1184"/>
                  <a:pt x="843" y="1184"/>
                  <a:pt x="843" y="1184"/>
                </a:cubicBezTo>
                <a:cubicBezTo>
                  <a:pt x="843" y="1184"/>
                  <a:pt x="843" y="1184"/>
                  <a:pt x="843" y="1184"/>
                </a:cubicBezTo>
                <a:cubicBezTo>
                  <a:pt x="843" y="1183"/>
                  <a:pt x="843" y="1183"/>
                  <a:pt x="843" y="1183"/>
                </a:cubicBezTo>
                <a:cubicBezTo>
                  <a:pt x="887" y="1159"/>
                  <a:pt x="887" y="1159"/>
                  <a:pt x="887" y="1159"/>
                </a:cubicBezTo>
                <a:cubicBezTo>
                  <a:pt x="887" y="1159"/>
                  <a:pt x="887" y="1159"/>
                  <a:pt x="887" y="1159"/>
                </a:cubicBezTo>
                <a:close/>
                <a:moveTo>
                  <a:pt x="881" y="769"/>
                </a:moveTo>
                <a:cubicBezTo>
                  <a:pt x="881" y="768"/>
                  <a:pt x="881" y="768"/>
                  <a:pt x="881" y="768"/>
                </a:cubicBezTo>
                <a:cubicBezTo>
                  <a:pt x="881" y="768"/>
                  <a:pt x="881" y="768"/>
                  <a:pt x="881" y="768"/>
                </a:cubicBezTo>
                <a:cubicBezTo>
                  <a:pt x="925" y="744"/>
                  <a:pt x="925" y="744"/>
                  <a:pt x="925" y="744"/>
                </a:cubicBezTo>
                <a:cubicBezTo>
                  <a:pt x="925" y="744"/>
                  <a:pt x="925" y="744"/>
                  <a:pt x="925" y="744"/>
                </a:cubicBezTo>
                <a:cubicBezTo>
                  <a:pt x="925" y="744"/>
                  <a:pt x="925" y="744"/>
                  <a:pt x="925" y="744"/>
                </a:cubicBezTo>
                <a:cubicBezTo>
                  <a:pt x="925" y="744"/>
                  <a:pt x="925" y="744"/>
                  <a:pt x="925" y="744"/>
                </a:cubicBezTo>
                <a:cubicBezTo>
                  <a:pt x="969" y="720"/>
                  <a:pt x="969" y="720"/>
                  <a:pt x="969" y="720"/>
                </a:cubicBezTo>
                <a:cubicBezTo>
                  <a:pt x="969" y="720"/>
                  <a:pt x="969" y="720"/>
                  <a:pt x="969" y="720"/>
                </a:cubicBezTo>
                <a:cubicBezTo>
                  <a:pt x="969" y="720"/>
                  <a:pt x="969" y="720"/>
                  <a:pt x="969" y="720"/>
                </a:cubicBezTo>
                <a:cubicBezTo>
                  <a:pt x="1013" y="695"/>
                  <a:pt x="1013" y="695"/>
                  <a:pt x="1013" y="695"/>
                </a:cubicBezTo>
                <a:cubicBezTo>
                  <a:pt x="1013" y="695"/>
                  <a:pt x="1013" y="695"/>
                  <a:pt x="1013" y="695"/>
                </a:cubicBezTo>
                <a:cubicBezTo>
                  <a:pt x="1013" y="695"/>
                  <a:pt x="1013" y="695"/>
                  <a:pt x="1013" y="695"/>
                </a:cubicBezTo>
                <a:cubicBezTo>
                  <a:pt x="1057" y="671"/>
                  <a:pt x="1057" y="671"/>
                  <a:pt x="1057" y="671"/>
                </a:cubicBezTo>
                <a:cubicBezTo>
                  <a:pt x="1057" y="960"/>
                  <a:pt x="1057" y="960"/>
                  <a:pt x="1057" y="960"/>
                </a:cubicBezTo>
                <a:cubicBezTo>
                  <a:pt x="796" y="816"/>
                  <a:pt x="796" y="816"/>
                  <a:pt x="796" y="816"/>
                </a:cubicBezTo>
                <a:cubicBezTo>
                  <a:pt x="837" y="793"/>
                  <a:pt x="837" y="793"/>
                  <a:pt x="837" y="793"/>
                </a:cubicBezTo>
                <a:cubicBezTo>
                  <a:pt x="837" y="793"/>
                  <a:pt x="837" y="793"/>
                  <a:pt x="837" y="793"/>
                </a:cubicBezTo>
                <a:cubicBezTo>
                  <a:pt x="837" y="793"/>
                  <a:pt x="837" y="793"/>
                  <a:pt x="837" y="793"/>
                </a:cubicBezTo>
                <a:cubicBezTo>
                  <a:pt x="881" y="769"/>
                  <a:pt x="881" y="769"/>
                  <a:pt x="881" y="769"/>
                </a:cubicBezTo>
                <a:close/>
                <a:moveTo>
                  <a:pt x="1057" y="1458"/>
                </a:moveTo>
                <a:cubicBezTo>
                  <a:pt x="1057" y="1743"/>
                  <a:pt x="1057" y="1743"/>
                  <a:pt x="1057" y="1743"/>
                </a:cubicBezTo>
                <a:cubicBezTo>
                  <a:pt x="800" y="1601"/>
                  <a:pt x="800" y="1601"/>
                  <a:pt x="800" y="1601"/>
                </a:cubicBezTo>
                <a:cubicBezTo>
                  <a:pt x="843" y="1577"/>
                  <a:pt x="843" y="1577"/>
                  <a:pt x="843" y="1577"/>
                </a:cubicBezTo>
                <a:cubicBezTo>
                  <a:pt x="843" y="1577"/>
                  <a:pt x="843" y="1577"/>
                  <a:pt x="843" y="1577"/>
                </a:cubicBezTo>
                <a:cubicBezTo>
                  <a:pt x="843" y="1577"/>
                  <a:pt x="843" y="1577"/>
                  <a:pt x="843" y="1577"/>
                </a:cubicBezTo>
                <a:cubicBezTo>
                  <a:pt x="887" y="1552"/>
                  <a:pt x="887" y="1552"/>
                  <a:pt x="887" y="1552"/>
                </a:cubicBezTo>
                <a:cubicBezTo>
                  <a:pt x="887" y="1552"/>
                  <a:pt x="887" y="1552"/>
                  <a:pt x="887" y="1552"/>
                </a:cubicBezTo>
                <a:cubicBezTo>
                  <a:pt x="887" y="1552"/>
                  <a:pt x="887" y="1552"/>
                  <a:pt x="887" y="1552"/>
                </a:cubicBezTo>
                <a:cubicBezTo>
                  <a:pt x="931" y="1528"/>
                  <a:pt x="931" y="1528"/>
                  <a:pt x="931" y="1528"/>
                </a:cubicBezTo>
                <a:cubicBezTo>
                  <a:pt x="931" y="1528"/>
                  <a:pt x="931" y="1528"/>
                  <a:pt x="931" y="1528"/>
                </a:cubicBezTo>
                <a:cubicBezTo>
                  <a:pt x="931" y="1528"/>
                  <a:pt x="931" y="1528"/>
                  <a:pt x="931" y="1528"/>
                </a:cubicBezTo>
                <a:cubicBezTo>
                  <a:pt x="931" y="1528"/>
                  <a:pt x="931" y="1528"/>
                  <a:pt x="931" y="1528"/>
                </a:cubicBezTo>
                <a:cubicBezTo>
                  <a:pt x="931" y="1528"/>
                  <a:pt x="931" y="1528"/>
                  <a:pt x="931" y="1528"/>
                </a:cubicBezTo>
                <a:cubicBezTo>
                  <a:pt x="975" y="1504"/>
                  <a:pt x="975" y="1504"/>
                  <a:pt x="975" y="1504"/>
                </a:cubicBezTo>
                <a:cubicBezTo>
                  <a:pt x="975" y="1503"/>
                  <a:pt x="975" y="1503"/>
                  <a:pt x="975" y="1503"/>
                </a:cubicBezTo>
                <a:cubicBezTo>
                  <a:pt x="1019" y="1479"/>
                  <a:pt x="1019" y="1479"/>
                  <a:pt x="1019" y="1479"/>
                </a:cubicBezTo>
                <a:cubicBezTo>
                  <a:pt x="1019" y="1479"/>
                  <a:pt x="1019" y="1479"/>
                  <a:pt x="1019" y="1479"/>
                </a:cubicBezTo>
                <a:lnTo>
                  <a:pt x="1057" y="1458"/>
                </a:lnTo>
                <a:close/>
                <a:moveTo>
                  <a:pt x="764" y="716"/>
                </a:moveTo>
                <a:cubicBezTo>
                  <a:pt x="764" y="716"/>
                  <a:pt x="764" y="716"/>
                  <a:pt x="764" y="716"/>
                </a:cubicBezTo>
                <a:cubicBezTo>
                  <a:pt x="764" y="716"/>
                  <a:pt x="764" y="716"/>
                  <a:pt x="764" y="716"/>
                </a:cubicBezTo>
                <a:cubicBezTo>
                  <a:pt x="764" y="667"/>
                  <a:pt x="764" y="667"/>
                  <a:pt x="764" y="667"/>
                </a:cubicBezTo>
                <a:cubicBezTo>
                  <a:pt x="764" y="667"/>
                  <a:pt x="764" y="667"/>
                  <a:pt x="764" y="667"/>
                </a:cubicBezTo>
                <a:cubicBezTo>
                  <a:pt x="764" y="667"/>
                  <a:pt x="764" y="667"/>
                  <a:pt x="764" y="667"/>
                </a:cubicBezTo>
                <a:cubicBezTo>
                  <a:pt x="764" y="667"/>
                  <a:pt x="764" y="667"/>
                  <a:pt x="764" y="667"/>
                </a:cubicBezTo>
                <a:cubicBezTo>
                  <a:pt x="764" y="618"/>
                  <a:pt x="764" y="618"/>
                  <a:pt x="764" y="618"/>
                </a:cubicBezTo>
                <a:cubicBezTo>
                  <a:pt x="764" y="618"/>
                  <a:pt x="764" y="618"/>
                  <a:pt x="764" y="618"/>
                </a:cubicBezTo>
                <a:cubicBezTo>
                  <a:pt x="764" y="618"/>
                  <a:pt x="764" y="618"/>
                  <a:pt x="764" y="618"/>
                </a:cubicBezTo>
                <a:cubicBezTo>
                  <a:pt x="764" y="569"/>
                  <a:pt x="764" y="569"/>
                  <a:pt x="764" y="569"/>
                </a:cubicBezTo>
                <a:cubicBezTo>
                  <a:pt x="764" y="569"/>
                  <a:pt x="764" y="569"/>
                  <a:pt x="764" y="569"/>
                </a:cubicBezTo>
                <a:cubicBezTo>
                  <a:pt x="764" y="569"/>
                  <a:pt x="764" y="569"/>
                  <a:pt x="764" y="569"/>
                </a:cubicBezTo>
                <a:cubicBezTo>
                  <a:pt x="764" y="569"/>
                  <a:pt x="764" y="569"/>
                  <a:pt x="764" y="569"/>
                </a:cubicBezTo>
                <a:cubicBezTo>
                  <a:pt x="764" y="520"/>
                  <a:pt x="764" y="520"/>
                  <a:pt x="764" y="520"/>
                </a:cubicBezTo>
                <a:cubicBezTo>
                  <a:pt x="764" y="520"/>
                  <a:pt x="764" y="520"/>
                  <a:pt x="764" y="520"/>
                </a:cubicBezTo>
                <a:cubicBezTo>
                  <a:pt x="764" y="520"/>
                  <a:pt x="764" y="520"/>
                  <a:pt x="764" y="520"/>
                </a:cubicBezTo>
                <a:cubicBezTo>
                  <a:pt x="764" y="475"/>
                  <a:pt x="764" y="475"/>
                  <a:pt x="764" y="475"/>
                </a:cubicBezTo>
                <a:cubicBezTo>
                  <a:pt x="765" y="476"/>
                  <a:pt x="765" y="476"/>
                  <a:pt x="765" y="476"/>
                </a:cubicBezTo>
                <a:cubicBezTo>
                  <a:pt x="765" y="476"/>
                  <a:pt x="765" y="476"/>
                  <a:pt x="765" y="476"/>
                </a:cubicBezTo>
                <a:cubicBezTo>
                  <a:pt x="765" y="476"/>
                  <a:pt x="765" y="476"/>
                  <a:pt x="765" y="476"/>
                </a:cubicBezTo>
                <a:cubicBezTo>
                  <a:pt x="765" y="476"/>
                  <a:pt x="765" y="476"/>
                  <a:pt x="765" y="476"/>
                </a:cubicBezTo>
                <a:cubicBezTo>
                  <a:pt x="809" y="500"/>
                  <a:pt x="809" y="500"/>
                  <a:pt x="809" y="500"/>
                </a:cubicBezTo>
                <a:cubicBezTo>
                  <a:pt x="809" y="500"/>
                  <a:pt x="809" y="500"/>
                  <a:pt x="809" y="500"/>
                </a:cubicBezTo>
                <a:cubicBezTo>
                  <a:pt x="809" y="500"/>
                  <a:pt x="809" y="500"/>
                  <a:pt x="809" y="500"/>
                </a:cubicBezTo>
                <a:cubicBezTo>
                  <a:pt x="853" y="525"/>
                  <a:pt x="853" y="525"/>
                  <a:pt x="853" y="525"/>
                </a:cubicBezTo>
                <a:cubicBezTo>
                  <a:pt x="853" y="524"/>
                  <a:pt x="853" y="524"/>
                  <a:pt x="853" y="524"/>
                </a:cubicBezTo>
                <a:cubicBezTo>
                  <a:pt x="853" y="525"/>
                  <a:pt x="853" y="525"/>
                  <a:pt x="853" y="525"/>
                </a:cubicBezTo>
                <a:cubicBezTo>
                  <a:pt x="853" y="525"/>
                  <a:pt x="853" y="525"/>
                  <a:pt x="853" y="525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897" y="549"/>
                  <a:pt x="897" y="549"/>
                  <a:pt x="897" y="549"/>
                </a:cubicBezTo>
                <a:cubicBezTo>
                  <a:pt x="939" y="572"/>
                  <a:pt x="939" y="572"/>
                  <a:pt x="939" y="572"/>
                </a:cubicBezTo>
                <a:cubicBezTo>
                  <a:pt x="940" y="573"/>
                  <a:pt x="940" y="573"/>
                  <a:pt x="941" y="574"/>
                </a:cubicBezTo>
                <a:cubicBezTo>
                  <a:pt x="985" y="598"/>
                  <a:pt x="985" y="598"/>
                  <a:pt x="985" y="598"/>
                </a:cubicBezTo>
                <a:cubicBezTo>
                  <a:pt x="985" y="598"/>
                  <a:pt x="985" y="598"/>
                  <a:pt x="985" y="598"/>
                </a:cubicBezTo>
                <a:cubicBezTo>
                  <a:pt x="1023" y="619"/>
                  <a:pt x="1023" y="619"/>
                  <a:pt x="1023" y="619"/>
                </a:cubicBezTo>
                <a:cubicBezTo>
                  <a:pt x="983" y="642"/>
                  <a:pt x="983" y="642"/>
                  <a:pt x="983" y="642"/>
                </a:cubicBezTo>
                <a:cubicBezTo>
                  <a:pt x="983" y="642"/>
                  <a:pt x="983" y="642"/>
                  <a:pt x="983" y="642"/>
                </a:cubicBezTo>
                <a:cubicBezTo>
                  <a:pt x="941" y="665"/>
                  <a:pt x="941" y="665"/>
                  <a:pt x="941" y="665"/>
                </a:cubicBezTo>
                <a:cubicBezTo>
                  <a:pt x="940" y="666"/>
                  <a:pt x="939" y="666"/>
                  <a:pt x="938" y="667"/>
                </a:cubicBezTo>
                <a:cubicBezTo>
                  <a:pt x="938" y="667"/>
                  <a:pt x="937" y="667"/>
                  <a:pt x="937" y="668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95" y="691"/>
                  <a:pt x="895" y="691"/>
                  <a:pt x="895" y="691"/>
                </a:cubicBezTo>
                <a:cubicBezTo>
                  <a:pt x="851" y="715"/>
                  <a:pt x="851" y="715"/>
                  <a:pt x="851" y="715"/>
                </a:cubicBezTo>
                <a:cubicBezTo>
                  <a:pt x="851" y="715"/>
                  <a:pt x="851" y="715"/>
                  <a:pt x="851" y="715"/>
                </a:cubicBezTo>
                <a:cubicBezTo>
                  <a:pt x="851" y="715"/>
                  <a:pt x="851" y="715"/>
                  <a:pt x="851" y="715"/>
                </a:cubicBezTo>
                <a:cubicBezTo>
                  <a:pt x="807" y="740"/>
                  <a:pt x="807" y="740"/>
                  <a:pt x="807" y="740"/>
                </a:cubicBezTo>
                <a:cubicBezTo>
                  <a:pt x="807" y="740"/>
                  <a:pt x="807" y="740"/>
                  <a:pt x="807" y="740"/>
                </a:cubicBezTo>
                <a:cubicBezTo>
                  <a:pt x="807" y="740"/>
                  <a:pt x="807" y="740"/>
                  <a:pt x="807" y="740"/>
                </a:cubicBezTo>
                <a:cubicBezTo>
                  <a:pt x="807" y="740"/>
                  <a:pt x="807" y="740"/>
                  <a:pt x="807" y="740"/>
                </a:cubicBezTo>
                <a:cubicBezTo>
                  <a:pt x="764" y="763"/>
                  <a:pt x="764" y="763"/>
                  <a:pt x="764" y="763"/>
                </a:cubicBezTo>
                <a:lnTo>
                  <a:pt x="764" y="716"/>
                </a:lnTo>
                <a:close/>
                <a:moveTo>
                  <a:pt x="766" y="1153"/>
                </a:moveTo>
                <a:cubicBezTo>
                  <a:pt x="766" y="1109"/>
                  <a:pt x="766" y="1109"/>
                  <a:pt x="766" y="1109"/>
                </a:cubicBezTo>
                <a:cubicBezTo>
                  <a:pt x="766" y="1108"/>
                  <a:pt x="766" y="1108"/>
                  <a:pt x="766" y="1108"/>
                </a:cubicBezTo>
                <a:cubicBezTo>
                  <a:pt x="766" y="1060"/>
                  <a:pt x="766" y="1060"/>
                  <a:pt x="766" y="1060"/>
                </a:cubicBezTo>
                <a:cubicBezTo>
                  <a:pt x="766" y="1060"/>
                  <a:pt x="766" y="1060"/>
                  <a:pt x="766" y="1060"/>
                </a:cubicBezTo>
                <a:cubicBezTo>
                  <a:pt x="766" y="1059"/>
                  <a:pt x="766" y="1059"/>
                  <a:pt x="766" y="1059"/>
                </a:cubicBezTo>
                <a:cubicBezTo>
                  <a:pt x="766" y="1011"/>
                  <a:pt x="766" y="1011"/>
                  <a:pt x="766" y="1011"/>
                </a:cubicBezTo>
                <a:cubicBezTo>
                  <a:pt x="766" y="1011"/>
                  <a:pt x="766" y="1011"/>
                  <a:pt x="766" y="1011"/>
                </a:cubicBezTo>
                <a:cubicBezTo>
                  <a:pt x="766" y="1011"/>
                  <a:pt x="766" y="1011"/>
                  <a:pt x="766" y="1011"/>
                </a:cubicBezTo>
                <a:cubicBezTo>
                  <a:pt x="766" y="1010"/>
                  <a:pt x="766" y="1010"/>
                  <a:pt x="766" y="1010"/>
                </a:cubicBezTo>
                <a:cubicBezTo>
                  <a:pt x="766" y="962"/>
                  <a:pt x="766" y="962"/>
                  <a:pt x="766" y="962"/>
                </a:cubicBezTo>
                <a:cubicBezTo>
                  <a:pt x="766" y="962"/>
                  <a:pt x="766" y="962"/>
                  <a:pt x="766" y="962"/>
                </a:cubicBezTo>
                <a:cubicBezTo>
                  <a:pt x="766" y="962"/>
                  <a:pt x="766" y="962"/>
                  <a:pt x="766" y="962"/>
                </a:cubicBezTo>
                <a:cubicBezTo>
                  <a:pt x="766" y="913"/>
                  <a:pt x="766" y="913"/>
                  <a:pt x="766" y="913"/>
                </a:cubicBezTo>
                <a:cubicBezTo>
                  <a:pt x="766" y="913"/>
                  <a:pt x="766" y="913"/>
                  <a:pt x="766" y="913"/>
                </a:cubicBezTo>
                <a:cubicBezTo>
                  <a:pt x="766" y="870"/>
                  <a:pt x="766" y="870"/>
                  <a:pt x="766" y="870"/>
                </a:cubicBezTo>
                <a:cubicBezTo>
                  <a:pt x="1020" y="1011"/>
                  <a:pt x="1020" y="1011"/>
                  <a:pt x="1020" y="1011"/>
                </a:cubicBezTo>
                <a:lnTo>
                  <a:pt x="766" y="1153"/>
                </a:lnTo>
                <a:close/>
                <a:moveTo>
                  <a:pt x="770" y="1500"/>
                </a:moveTo>
                <a:cubicBezTo>
                  <a:pt x="770" y="1500"/>
                  <a:pt x="770" y="1500"/>
                  <a:pt x="770" y="1500"/>
                </a:cubicBezTo>
                <a:cubicBezTo>
                  <a:pt x="770" y="1500"/>
                  <a:pt x="770" y="1500"/>
                  <a:pt x="770" y="1500"/>
                </a:cubicBezTo>
                <a:cubicBezTo>
                  <a:pt x="770" y="1451"/>
                  <a:pt x="770" y="1451"/>
                  <a:pt x="770" y="1451"/>
                </a:cubicBezTo>
                <a:cubicBezTo>
                  <a:pt x="770" y="1451"/>
                  <a:pt x="770" y="1451"/>
                  <a:pt x="770" y="1451"/>
                </a:cubicBezTo>
                <a:cubicBezTo>
                  <a:pt x="770" y="1451"/>
                  <a:pt x="770" y="1451"/>
                  <a:pt x="770" y="1451"/>
                </a:cubicBezTo>
                <a:cubicBezTo>
                  <a:pt x="770" y="1451"/>
                  <a:pt x="770" y="1451"/>
                  <a:pt x="770" y="1451"/>
                </a:cubicBezTo>
                <a:cubicBezTo>
                  <a:pt x="770" y="1402"/>
                  <a:pt x="770" y="1402"/>
                  <a:pt x="770" y="1402"/>
                </a:cubicBezTo>
                <a:cubicBezTo>
                  <a:pt x="770" y="1402"/>
                  <a:pt x="770" y="1402"/>
                  <a:pt x="770" y="1402"/>
                </a:cubicBezTo>
                <a:cubicBezTo>
                  <a:pt x="770" y="1402"/>
                  <a:pt x="770" y="1402"/>
                  <a:pt x="770" y="1402"/>
                </a:cubicBezTo>
                <a:cubicBezTo>
                  <a:pt x="770" y="1353"/>
                  <a:pt x="770" y="1353"/>
                  <a:pt x="770" y="1353"/>
                </a:cubicBezTo>
                <a:cubicBezTo>
                  <a:pt x="770" y="1353"/>
                  <a:pt x="770" y="1353"/>
                  <a:pt x="770" y="1353"/>
                </a:cubicBezTo>
                <a:cubicBezTo>
                  <a:pt x="770" y="1353"/>
                  <a:pt x="770" y="1353"/>
                  <a:pt x="770" y="1353"/>
                </a:cubicBezTo>
                <a:cubicBezTo>
                  <a:pt x="770" y="1353"/>
                  <a:pt x="770" y="1353"/>
                  <a:pt x="770" y="1353"/>
                </a:cubicBezTo>
                <a:cubicBezTo>
                  <a:pt x="770" y="1304"/>
                  <a:pt x="770" y="1304"/>
                  <a:pt x="770" y="1304"/>
                </a:cubicBezTo>
                <a:cubicBezTo>
                  <a:pt x="770" y="1304"/>
                  <a:pt x="770" y="1304"/>
                  <a:pt x="770" y="1304"/>
                </a:cubicBezTo>
                <a:cubicBezTo>
                  <a:pt x="770" y="1304"/>
                  <a:pt x="770" y="1304"/>
                  <a:pt x="770" y="1304"/>
                </a:cubicBezTo>
                <a:cubicBezTo>
                  <a:pt x="770" y="1267"/>
                  <a:pt x="770" y="1267"/>
                  <a:pt x="770" y="1267"/>
                </a:cubicBezTo>
                <a:cubicBezTo>
                  <a:pt x="1019" y="1405"/>
                  <a:pt x="1019" y="1405"/>
                  <a:pt x="1019" y="1405"/>
                </a:cubicBezTo>
                <a:cubicBezTo>
                  <a:pt x="770" y="1543"/>
                  <a:pt x="770" y="1543"/>
                  <a:pt x="770" y="1543"/>
                </a:cubicBezTo>
                <a:lnTo>
                  <a:pt x="770" y="1500"/>
                </a:lnTo>
                <a:close/>
                <a:moveTo>
                  <a:pt x="771" y="1894"/>
                </a:moveTo>
                <a:cubicBezTo>
                  <a:pt x="771" y="1893"/>
                  <a:pt x="771" y="1893"/>
                  <a:pt x="771" y="1893"/>
                </a:cubicBezTo>
                <a:cubicBezTo>
                  <a:pt x="771" y="1845"/>
                  <a:pt x="771" y="1845"/>
                  <a:pt x="771" y="1845"/>
                </a:cubicBezTo>
                <a:cubicBezTo>
                  <a:pt x="771" y="1844"/>
                  <a:pt x="771" y="1844"/>
                  <a:pt x="771" y="1844"/>
                </a:cubicBezTo>
                <a:cubicBezTo>
                  <a:pt x="771" y="1844"/>
                  <a:pt x="771" y="1844"/>
                  <a:pt x="771" y="1844"/>
                </a:cubicBezTo>
                <a:cubicBezTo>
                  <a:pt x="771" y="1796"/>
                  <a:pt x="771" y="1796"/>
                  <a:pt x="771" y="1796"/>
                </a:cubicBezTo>
                <a:cubicBezTo>
                  <a:pt x="771" y="1796"/>
                  <a:pt x="771" y="1796"/>
                  <a:pt x="771" y="1796"/>
                </a:cubicBezTo>
                <a:cubicBezTo>
                  <a:pt x="771" y="1795"/>
                  <a:pt x="771" y="1795"/>
                  <a:pt x="771" y="1795"/>
                </a:cubicBezTo>
                <a:cubicBezTo>
                  <a:pt x="771" y="1795"/>
                  <a:pt x="771" y="1795"/>
                  <a:pt x="771" y="1795"/>
                </a:cubicBezTo>
                <a:cubicBezTo>
                  <a:pt x="771" y="1747"/>
                  <a:pt x="771" y="1747"/>
                  <a:pt x="771" y="1747"/>
                </a:cubicBezTo>
                <a:cubicBezTo>
                  <a:pt x="771" y="1747"/>
                  <a:pt x="771" y="1747"/>
                  <a:pt x="771" y="1747"/>
                </a:cubicBezTo>
                <a:cubicBezTo>
                  <a:pt x="771" y="1746"/>
                  <a:pt x="771" y="1746"/>
                  <a:pt x="771" y="1746"/>
                </a:cubicBezTo>
                <a:cubicBezTo>
                  <a:pt x="771" y="1698"/>
                  <a:pt x="771" y="1698"/>
                  <a:pt x="771" y="1698"/>
                </a:cubicBezTo>
                <a:cubicBezTo>
                  <a:pt x="771" y="1697"/>
                  <a:pt x="771" y="1697"/>
                  <a:pt x="771" y="1697"/>
                </a:cubicBezTo>
                <a:cubicBezTo>
                  <a:pt x="771" y="1654"/>
                  <a:pt x="771" y="1654"/>
                  <a:pt x="771" y="1654"/>
                </a:cubicBezTo>
                <a:cubicBezTo>
                  <a:pt x="808" y="1675"/>
                  <a:pt x="808" y="1675"/>
                  <a:pt x="808" y="1675"/>
                </a:cubicBezTo>
                <a:cubicBezTo>
                  <a:pt x="808" y="1675"/>
                  <a:pt x="808" y="1675"/>
                  <a:pt x="808" y="1675"/>
                </a:cubicBezTo>
                <a:cubicBezTo>
                  <a:pt x="808" y="1675"/>
                  <a:pt x="808" y="1675"/>
                  <a:pt x="808" y="1675"/>
                </a:cubicBezTo>
                <a:cubicBezTo>
                  <a:pt x="852" y="1699"/>
                  <a:pt x="852" y="1699"/>
                  <a:pt x="852" y="1699"/>
                </a:cubicBezTo>
                <a:cubicBezTo>
                  <a:pt x="852" y="1699"/>
                  <a:pt x="852" y="1699"/>
                  <a:pt x="852" y="1699"/>
                </a:cubicBezTo>
                <a:cubicBezTo>
                  <a:pt x="852" y="1700"/>
                  <a:pt x="852" y="1700"/>
                  <a:pt x="852" y="1700"/>
                </a:cubicBezTo>
                <a:cubicBezTo>
                  <a:pt x="852" y="1700"/>
                  <a:pt x="852" y="1700"/>
                  <a:pt x="852" y="1700"/>
                </a:cubicBezTo>
                <a:cubicBezTo>
                  <a:pt x="896" y="1724"/>
                  <a:pt x="896" y="1724"/>
                  <a:pt x="896" y="1724"/>
                </a:cubicBezTo>
                <a:cubicBezTo>
                  <a:pt x="896" y="1724"/>
                  <a:pt x="896" y="1724"/>
                  <a:pt x="896" y="1724"/>
                </a:cubicBezTo>
                <a:cubicBezTo>
                  <a:pt x="896" y="1724"/>
                  <a:pt x="896" y="1724"/>
                  <a:pt x="896" y="1724"/>
                </a:cubicBezTo>
                <a:cubicBezTo>
                  <a:pt x="896" y="1724"/>
                  <a:pt x="896" y="1724"/>
                  <a:pt x="896" y="1724"/>
                </a:cubicBezTo>
                <a:cubicBezTo>
                  <a:pt x="896" y="1724"/>
                  <a:pt x="896" y="1724"/>
                  <a:pt x="896" y="1724"/>
                </a:cubicBezTo>
                <a:cubicBezTo>
                  <a:pt x="938" y="1747"/>
                  <a:pt x="938" y="1747"/>
                  <a:pt x="938" y="1747"/>
                </a:cubicBezTo>
                <a:cubicBezTo>
                  <a:pt x="938" y="1748"/>
                  <a:pt x="939" y="1748"/>
                  <a:pt x="940" y="1749"/>
                </a:cubicBezTo>
                <a:cubicBezTo>
                  <a:pt x="984" y="1773"/>
                  <a:pt x="984" y="1773"/>
                  <a:pt x="984" y="1773"/>
                </a:cubicBezTo>
                <a:cubicBezTo>
                  <a:pt x="984" y="1773"/>
                  <a:pt x="984" y="1773"/>
                  <a:pt x="984" y="1773"/>
                </a:cubicBezTo>
                <a:cubicBezTo>
                  <a:pt x="984" y="1773"/>
                  <a:pt x="984" y="1773"/>
                  <a:pt x="984" y="1773"/>
                </a:cubicBezTo>
                <a:cubicBezTo>
                  <a:pt x="984" y="1773"/>
                  <a:pt x="984" y="1773"/>
                  <a:pt x="984" y="1773"/>
                </a:cubicBezTo>
                <a:cubicBezTo>
                  <a:pt x="1022" y="1794"/>
                  <a:pt x="1022" y="1794"/>
                  <a:pt x="1022" y="1794"/>
                </a:cubicBezTo>
                <a:cubicBezTo>
                  <a:pt x="982" y="1816"/>
                  <a:pt x="982" y="1816"/>
                  <a:pt x="982" y="1816"/>
                </a:cubicBezTo>
                <a:cubicBezTo>
                  <a:pt x="982" y="1816"/>
                  <a:pt x="982" y="1816"/>
                  <a:pt x="982" y="1816"/>
                </a:cubicBezTo>
                <a:cubicBezTo>
                  <a:pt x="982" y="1816"/>
                  <a:pt x="982" y="1816"/>
                  <a:pt x="982" y="1816"/>
                </a:cubicBezTo>
                <a:cubicBezTo>
                  <a:pt x="982" y="1816"/>
                  <a:pt x="982" y="1816"/>
                  <a:pt x="982" y="1816"/>
                </a:cubicBezTo>
                <a:cubicBezTo>
                  <a:pt x="938" y="1840"/>
                  <a:pt x="938" y="1840"/>
                  <a:pt x="938" y="1840"/>
                </a:cubicBezTo>
                <a:cubicBezTo>
                  <a:pt x="938" y="1841"/>
                  <a:pt x="938" y="1841"/>
                  <a:pt x="938" y="1841"/>
                </a:cubicBezTo>
                <a:cubicBezTo>
                  <a:pt x="894" y="1865"/>
                  <a:pt x="894" y="1865"/>
                  <a:pt x="894" y="1865"/>
                </a:cubicBezTo>
                <a:cubicBezTo>
                  <a:pt x="894" y="1865"/>
                  <a:pt x="894" y="1865"/>
                  <a:pt x="894" y="1865"/>
                </a:cubicBezTo>
                <a:cubicBezTo>
                  <a:pt x="850" y="1889"/>
                  <a:pt x="850" y="1889"/>
                  <a:pt x="850" y="1889"/>
                </a:cubicBezTo>
                <a:cubicBezTo>
                  <a:pt x="850" y="1889"/>
                  <a:pt x="850" y="1889"/>
                  <a:pt x="850" y="1889"/>
                </a:cubicBezTo>
                <a:cubicBezTo>
                  <a:pt x="806" y="1914"/>
                  <a:pt x="806" y="1914"/>
                  <a:pt x="806" y="1914"/>
                </a:cubicBezTo>
                <a:cubicBezTo>
                  <a:pt x="806" y="1914"/>
                  <a:pt x="806" y="1914"/>
                  <a:pt x="806" y="1914"/>
                </a:cubicBezTo>
                <a:cubicBezTo>
                  <a:pt x="771" y="1934"/>
                  <a:pt x="771" y="1934"/>
                  <a:pt x="771" y="1934"/>
                </a:cubicBezTo>
                <a:lnTo>
                  <a:pt x="771" y="1894"/>
                </a:lnTo>
                <a:close/>
                <a:moveTo>
                  <a:pt x="1062" y="2136"/>
                </a:moveTo>
                <a:cubicBezTo>
                  <a:pt x="1019" y="2112"/>
                  <a:pt x="1019" y="2112"/>
                  <a:pt x="1019" y="2112"/>
                </a:cubicBezTo>
                <a:cubicBezTo>
                  <a:pt x="1019" y="2112"/>
                  <a:pt x="1019" y="2112"/>
                  <a:pt x="1019" y="2112"/>
                </a:cubicBezTo>
                <a:cubicBezTo>
                  <a:pt x="1019" y="2112"/>
                  <a:pt x="1019" y="2112"/>
                  <a:pt x="1019" y="2112"/>
                </a:cubicBezTo>
                <a:cubicBezTo>
                  <a:pt x="1019" y="2112"/>
                  <a:pt x="1019" y="2112"/>
                  <a:pt x="1019" y="2112"/>
                </a:cubicBezTo>
                <a:cubicBezTo>
                  <a:pt x="977" y="2089"/>
                  <a:pt x="977" y="2089"/>
                  <a:pt x="977" y="2089"/>
                </a:cubicBezTo>
                <a:cubicBezTo>
                  <a:pt x="976" y="2088"/>
                  <a:pt x="975" y="2088"/>
                  <a:pt x="975" y="2087"/>
                </a:cubicBezTo>
                <a:cubicBezTo>
                  <a:pt x="931" y="2063"/>
                  <a:pt x="931" y="2063"/>
                  <a:pt x="931" y="2063"/>
                </a:cubicBezTo>
                <a:cubicBezTo>
                  <a:pt x="931" y="2063"/>
                  <a:pt x="931" y="2063"/>
                  <a:pt x="931" y="2063"/>
                </a:cubicBezTo>
                <a:cubicBezTo>
                  <a:pt x="931" y="2063"/>
                  <a:pt x="931" y="2063"/>
                  <a:pt x="931" y="2063"/>
                </a:cubicBezTo>
                <a:cubicBezTo>
                  <a:pt x="931" y="2063"/>
                  <a:pt x="931" y="2063"/>
                  <a:pt x="931" y="2063"/>
                </a:cubicBezTo>
                <a:cubicBezTo>
                  <a:pt x="930" y="2063"/>
                  <a:pt x="930" y="2063"/>
                  <a:pt x="930" y="2063"/>
                </a:cubicBezTo>
                <a:cubicBezTo>
                  <a:pt x="887" y="2039"/>
                  <a:pt x="887" y="2039"/>
                  <a:pt x="887" y="2039"/>
                </a:cubicBezTo>
                <a:cubicBezTo>
                  <a:pt x="887" y="2039"/>
                  <a:pt x="887" y="2039"/>
                  <a:pt x="887" y="2039"/>
                </a:cubicBezTo>
                <a:cubicBezTo>
                  <a:pt x="887" y="2038"/>
                  <a:pt x="887" y="2038"/>
                  <a:pt x="887" y="2038"/>
                </a:cubicBezTo>
                <a:cubicBezTo>
                  <a:pt x="843" y="2014"/>
                  <a:pt x="843" y="2014"/>
                  <a:pt x="843" y="2014"/>
                </a:cubicBezTo>
                <a:cubicBezTo>
                  <a:pt x="843" y="2014"/>
                  <a:pt x="843" y="2014"/>
                  <a:pt x="843" y="2014"/>
                </a:cubicBezTo>
                <a:cubicBezTo>
                  <a:pt x="843" y="2014"/>
                  <a:pt x="843" y="2014"/>
                  <a:pt x="843" y="2014"/>
                </a:cubicBezTo>
                <a:cubicBezTo>
                  <a:pt x="799" y="1990"/>
                  <a:pt x="799" y="1990"/>
                  <a:pt x="799" y="1990"/>
                </a:cubicBezTo>
                <a:cubicBezTo>
                  <a:pt x="821" y="1978"/>
                  <a:pt x="821" y="1978"/>
                  <a:pt x="821" y="1978"/>
                </a:cubicBezTo>
                <a:cubicBezTo>
                  <a:pt x="1062" y="1843"/>
                  <a:pt x="1062" y="1843"/>
                  <a:pt x="1062" y="1843"/>
                </a:cubicBezTo>
                <a:lnTo>
                  <a:pt x="1062" y="2136"/>
                </a:lnTo>
                <a:close/>
                <a:moveTo>
                  <a:pt x="1409" y="915"/>
                </a:moveTo>
                <a:cubicBezTo>
                  <a:pt x="1409" y="962"/>
                  <a:pt x="1409" y="962"/>
                  <a:pt x="1409" y="962"/>
                </a:cubicBezTo>
                <a:cubicBezTo>
                  <a:pt x="1408" y="963"/>
                  <a:pt x="1408" y="963"/>
                  <a:pt x="1408" y="963"/>
                </a:cubicBezTo>
                <a:cubicBezTo>
                  <a:pt x="1409" y="964"/>
                  <a:pt x="1409" y="964"/>
                  <a:pt x="1409" y="964"/>
                </a:cubicBezTo>
                <a:cubicBezTo>
                  <a:pt x="1409" y="1008"/>
                  <a:pt x="1409" y="1008"/>
                  <a:pt x="1409" y="1008"/>
                </a:cubicBezTo>
                <a:cubicBezTo>
                  <a:pt x="1408" y="1009"/>
                  <a:pt x="1408" y="1010"/>
                  <a:pt x="1408" y="1012"/>
                </a:cubicBezTo>
                <a:cubicBezTo>
                  <a:pt x="1408" y="1012"/>
                  <a:pt x="1408" y="1012"/>
                  <a:pt x="1408" y="1012"/>
                </a:cubicBezTo>
                <a:cubicBezTo>
                  <a:pt x="1408" y="1013"/>
                  <a:pt x="1408" y="1014"/>
                  <a:pt x="1409" y="1015"/>
                </a:cubicBezTo>
                <a:cubicBezTo>
                  <a:pt x="1409" y="1060"/>
                  <a:pt x="1409" y="1060"/>
                  <a:pt x="1409" y="1060"/>
                </a:cubicBezTo>
                <a:cubicBezTo>
                  <a:pt x="1408" y="1060"/>
                  <a:pt x="1408" y="1060"/>
                  <a:pt x="1408" y="1060"/>
                </a:cubicBezTo>
                <a:cubicBezTo>
                  <a:pt x="1409" y="1062"/>
                  <a:pt x="1409" y="1062"/>
                  <a:pt x="1409" y="1062"/>
                </a:cubicBezTo>
                <a:cubicBezTo>
                  <a:pt x="1409" y="1109"/>
                  <a:pt x="1409" y="1109"/>
                  <a:pt x="1409" y="1109"/>
                </a:cubicBezTo>
                <a:cubicBezTo>
                  <a:pt x="1408" y="1110"/>
                  <a:pt x="1408" y="1110"/>
                  <a:pt x="1408" y="1110"/>
                </a:cubicBezTo>
                <a:cubicBezTo>
                  <a:pt x="1409" y="1110"/>
                  <a:pt x="1409" y="1110"/>
                  <a:pt x="1409" y="1110"/>
                </a:cubicBezTo>
                <a:cubicBezTo>
                  <a:pt x="1409" y="1152"/>
                  <a:pt x="1409" y="1152"/>
                  <a:pt x="1409" y="1152"/>
                </a:cubicBezTo>
                <a:cubicBezTo>
                  <a:pt x="1371" y="1131"/>
                  <a:pt x="1371" y="1131"/>
                  <a:pt x="1371" y="1131"/>
                </a:cubicBezTo>
                <a:cubicBezTo>
                  <a:pt x="1371" y="1131"/>
                  <a:pt x="1371" y="1131"/>
                  <a:pt x="1371" y="1131"/>
                </a:cubicBezTo>
                <a:cubicBezTo>
                  <a:pt x="1371" y="1131"/>
                  <a:pt x="1371" y="1131"/>
                  <a:pt x="1371" y="1131"/>
                </a:cubicBezTo>
                <a:cubicBezTo>
                  <a:pt x="1330" y="1108"/>
                  <a:pt x="1330" y="1108"/>
                  <a:pt x="1330" y="1108"/>
                </a:cubicBezTo>
                <a:cubicBezTo>
                  <a:pt x="1329" y="1108"/>
                  <a:pt x="1329" y="1107"/>
                  <a:pt x="1328" y="1107"/>
                </a:cubicBezTo>
                <a:cubicBezTo>
                  <a:pt x="1326" y="1106"/>
                  <a:pt x="1325" y="1106"/>
                  <a:pt x="1324" y="1105"/>
                </a:cubicBezTo>
                <a:cubicBezTo>
                  <a:pt x="1286" y="1084"/>
                  <a:pt x="1286" y="1084"/>
                  <a:pt x="1286" y="1084"/>
                </a:cubicBezTo>
                <a:cubicBezTo>
                  <a:pt x="1285" y="1083"/>
                  <a:pt x="1284" y="1083"/>
                  <a:pt x="1284" y="1082"/>
                </a:cubicBezTo>
                <a:cubicBezTo>
                  <a:pt x="1282" y="1082"/>
                  <a:pt x="1281" y="1081"/>
                  <a:pt x="1280" y="1081"/>
                </a:cubicBezTo>
                <a:cubicBezTo>
                  <a:pt x="1239" y="1058"/>
                  <a:pt x="1239" y="1058"/>
                  <a:pt x="1239" y="1058"/>
                </a:cubicBezTo>
                <a:cubicBezTo>
                  <a:pt x="1239" y="1058"/>
                  <a:pt x="1239" y="1058"/>
                  <a:pt x="1239" y="1058"/>
                </a:cubicBezTo>
                <a:cubicBezTo>
                  <a:pt x="1239" y="1058"/>
                  <a:pt x="1239" y="1058"/>
                  <a:pt x="1239" y="1058"/>
                </a:cubicBezTo>
                <a:cubicBezTo>
                  <a:pt x="1195" y="1033"/>
                  <a:pt x="1195" y="1033"/>
                  <a:pt x="1195" y="1033"/>
                </a:cubicBezTo>
                <a:cubicBezTo>
                  <a:pt x="1195" y="1033"/>
                  <a:pt x="1195" y="1033"/>
                  <a:pt x="1195" y="1033"/>
                </a:cubicBezTo>
                <a:cubicBezTo>
                  <a:pt x="1154" y="1011"/>
                  <a:pt x="1154" y="1011"/>
                  <a:pt x="1154" y="1011"/>
                </a:cubicBezTo>
                <a:cubicBezTo>
                  <a:pt x="1409" y="869"/>
                  <a:pt x="1409" y="869"/>
                  <a:pt x="1409" y="869"/>
                </a:cubicBezTo>
                <a:cubicBezTo>
                  <a:pt x="1409" y="913"/>
                  <a:pt x="1409" y="913"/>
                  <a:pt x="1409" y="913"/>
                </a:cubicBezTo>
                <a:cubicBezTo>
                  <a:pt x="1408" y="914"/>
                  <a:pt x="1408" y="914"/>
                  <a:pt x="1408" y="914"/>
                </a:cubicBezTo>
                <a:lnTo>
                  <a:pt x="1409" y="915"/>
                </a:lnTo>
                <a:close/>
                <a:moveTo>
                  <a:pt x="1336" y="1623"/>
                </a:moveTo>
                <a:cubicBezTo>
                  <a:pt x="1336" y="1623"/>
                  <a:pt x="1336" y="1623"/>
                  <a:pt x="1336" y="1623"/>
                </a:cubicBezTo>
                <a:cubicBezTo>
                  <a:pt x="1292" y="1647"/>
                  <a:pt x="1292" y="1647"/>
                  <a:pt x="1292" y="1647"/>
                </a:cubicBezTo>
                <a:cubicBezTo>
                  <a:pt x="1292" y="1647"/>
                  <a:pt x="1292" y="1647"/>
                  <a:pt x="1292" y="1647"/>
                </a:cubicBezTo>
                <a:cubicBezTo>
                  <a:pt x="1248" y="1671"/>
                  <a:pt x="1248" y="1671"/>
                  <a:pt x="1248" y="1671"/>
                </a:cubicBezTo>
                <a:cubicBezTo>
                  <a:pt x="1248" y="1672"/>
                  <a:pt x="1248" y="1672"/>
                  <a:pt x="1248" y="1672"/>
                </a:cubicBezTo>
                <a:cubicBezTo>
                  <a:pt x="1204" y="1696"/>
                  <a:pt x="1204" y="1696"/>
                  <a:pt x="1204" y="1696"/>
                </a:cubicBezTo>
                <a:cubicBezTo>
                  <a:pt x="1204" y="1696"/>
                  <a:pt x="1204" y="1696"/>
                  <a:pt x="1204" y="1696"/>
                </a:cubicBezTo>
                <a:cubicBezTo>
                  <a:pt x="1160" y="1720"/>
                  <a:pt x="1160" y="1720"/>
                  <a:pt x="1160" y="1720"/>
                </a:cubicBezTo>
                <a:cubicBezTo>
                  <a:pt x="1160" y="1721"/>
                  <a:pt x="1160" y="1721"/>
                  <a:pt x="1160" y="1721"/>
                </a:cubicBezTo>
                <a:cubicBezTo>
                  <a:pt x="1160" y="1721"/>
                  <a:pt x="1160" y="1721"/>
                  <a:pt x="1160" y="1721"/>
                </a:cubicBezTo>
                <a:cubicBezTo>
                  <a:pt x="1123" y="1741"/>
                  <a:pt x="1123" y="1741"/>
                  <a:pt x="1123" y="1741"/>
                </a:cubicBezTo>
                <a:cubicBezTo>
                  <a:pt x="1123" y="1459"/>
                  <a:pt x="1123" y="1459"/>
                  <a:pt x="1123" y="1459"/>
                </a:cubicBezTo>
                <a:cubicBezTo>
                  <a:pt x="1377" y="1600"/>
                  <a:pt x="1377" y="1600"/>
                  <a:pt x="1377" y="1600"/>
                </a:cubicBezTo>
                <a:cubicBezTo>
                  <a:pt x="1336" y="1623"/>
                  <a:pt x="1336" y="1623"/>
                  <a:pt x="1336" y="1623"/>
                </a:cubicBezTo>
                <a:cubicBezTo>
                  <a:pt x="1336" y="1623"/>
                  <a:pt x="1336" y="1623"/>
                  <a:pt x="1336" y="1623"/>
                </a:cubicBezTo>
                <a:close/>
                <a:moveTo>
                  <a:pt x="1251" y="1138"/>
                </a:moveTo>
                <a:cubicBezTo>
                  <a:pt x="1251" y="1138"/>
                  <a:pt x="1251" y="1138"/>
                  <a:pt x="1251" y="1138"/>
                </a:cubicBezTo>
                <a:cubicBezTo>
                  <a:pt x="1251" y="1138"/>
                  <a:pt x="1251" y="1138"/>
                  <a:pt x="1251" y="1138"/>
                </a:cubicBezTo>
                <a:cubicBezTo>
                  <a:pt x="1293" y="1161"/>
                  <a:pt x="1293" y="1161"/>
                  <a:pt x="1293" y="1161"/>
                </a:cubicBezTo>
                <a:cubicBezTo>
                  <a:pt x="1294" y="1161"/>
                  <a:pt x="1294" y="1162"/>
                  <a:pt x="1295" y="1162"/>
                </a:cubicBezTo>
                <a:cubicBezTo>
                  <a:pt x="1339" y="1187"/>
                  <a:pt x="1339" y="1187"/>
                  <a:pt x="1339" y="1187"/>
                </a:cubicBezTo>
                <a:cubicBezTo>
                  <a:pt x="1339" y="1187"/>
                  <a:pt x="1339" y="1187"/>
                  <a:pt x="1339" y="1187"/>
                </a:cubicBezTo>
                <a:cubicBezTo>
                  <a:pt x="1377" y="1207"/>
                  <a:pt x="1377" y="1207"/>
                  <a:pt x="1377" y="1207"/>
                </a:cubicBezTo>
                <a:cubicBezTo>
                  <a:pt x="1336" y="1230"/>
                  <a:pt x="1336" y="1230"/>
                  <a:pt x="1336" y="1230"/>
                </a:cubicBezTo>
                <a:cubicBezTo>
                  <a:pt x="1336" y="1230"/>
                  <a:pt x="1336" y="1230"/>
                  <a:pt x="1336" y="1230"/>
                </a:cubicBezTo>
                <a:cubicBezTo>
                  <a:pt x="1336" y="1230"/>
                  <a:pt x="1336" y="1230"/>
                  <a:pt x="1336" y="1230"/>
                </a:cubicBezTo>
                <a:cubicBezTo>
                  <a:pt x="1336" y="1230"/>
                  <a:pt x="1336" y="1230"/>
                  <a:pt x="1336" y="1230"/>
                </a:cubicBezTo>
                <a:cubicBezTo>
                  <a:pt x="1292" y="1254"/>
                  <a:pt x="1292" y="1254"/>
                  <a:pt x="1292" y="1254"/>
                </a:cubicBezTo>
                <a:cubicBezTo>
                  <a:pt x="1292" y="1255"/>
                  <a:pt x="1292" y="1255"/>
                  <a:pt x="1292" y="1255"/>
                </a:cubicBezTo>
                <a:cubicBezTo>
                  <a:pt x="1248" y="1279"/>
                  <a:pt x="1248" y="1279"/>
                  <a:pt x="1248" y="1279"/>
                </a:cubicBezTo>
                <a:cubicBezTo>
                  <a:pt x="1248" y="1279"/>
                  <a:pt x="1248" y="1279"/>
                  <a:pt x="1248" y="1279"/>
                </a:cubicBezTo>
                <a:cubicBezTo>
                  <a:pt x="1204" y="1304"/>
                  <a:pt x="1204" y="1304"/>
                  <a:pt x="1204" y="1304"/>
                </a:cubicBezTo>
                <a:cubicBezTo>
                  <a:pt x="1204" y="1304"/>
                  <a:pt x="1204" y="1304"/>
                  <a:pt x="1204" y="1304"/>
                </a:cubicBezTo>
                <a:cubicBezTo>
                  <a:pt x="1160" y="1328"/>
                  <a:pt x="1160" y="1328"/>
                  <a:pt x="1160" y="1328"/>
                </a:cubicBezTo>
                <a:cubicBezTo>
                  <a:pt x="1160" y="1328"/>
                  <a:pt x="1160" y="1328"/>
                  <a:pt x="1160" y="1328"/>
                </a:cubicBezTo>
                <a:cubicBezTo>
                  <a:pt x="1123" y="1349"/>
                  <a:pt x="1123" y="1349"/>
                  <a:pt x="1123" y="1349"/>
                </a:cubicBezTo>
                <a:cubicBezTo>
                  <a:pt x="1123" y="1066"/>
                  <a:pt x="1123" y="1066"/>
                  <a:pt x="1123" y="1066"/>
                </a:cubicBezTo>
                <a:cubicBezTo>
                  <a:pt x="1163" y="1089"/>
                  <a:pt x="1163" y="1089"/>
                  <a:pt x="1163" y="1089"/>
                </a:cubicBezTo>
                <a:cubicBezTo>
                  <a:pt x="1163" y="1089"/>
                  <a:pt x="1163" y="1089"/>
                  <a:pt x="1163" y="1089"/>
                </a:cubicBezTo>
                <a:cubicBezTo>
                  <a:pt x="1163" y="1089"/>
                  <a:pt x="1163" y="1089"/>
                  <a:pt x="1163" y="1089"/>
                </a:cubicBezTo>
                <a:cubicBezTo>
                  <a:pt x="1207" y="1113"/>
                  <a:pt x="1207" y="1113"/>
                  <a:pt x="1207" y="1113"/>
                </a:cubicBezTo>
                <a:cubicBezTo>
                  <a:pt x="1207" y="1113"/>
                  <a:pt x="1207" y="1113"/>
                  <a:pt x="1207" y="1113"/>
                </a:cubicBezTo>
                <a:cubicBezTo>
                  <a:pt x="1207" y="1113"/>
                  <a:pt x="1207" y="1113"/>
                  <a:pt x="1207" y="1113"/>
                </a:cubicBezTo>
                <a:cubicBezTo>
                  <a:pt x="1251" y="1138"/>
                  <a:pt x="1251" y="1138"/>
                  <a:pt x="1251" y="1138"/>
                </a:cubicBezTo>
                <a:cubicBezTo>
                  <a:pt x="1251" y="1138"/>
                  <a:pt x="1251" y="1138"/>
                  <a:pt x="1251" y="1138"/>
                </a:cubicBezTo>
                <a:cubicBezTo>
                  <a:pt x="1251" y="1138"/>
                  <a:pt x="1251" y="1138"/>
                  <a:pt x="1251" y="1138"/>
                </a:cubicBezTo>
                <a:close/>
                <a:moveTo>
                  <a:pt x="1371" y="1525"/>
                </a:moveTo>
                <a:cubicBezTo>
                  <a:pt x="1371" y="1524"/>
                  <a:pt x="1371" y="1524"/>
                  <a:pt x="1371" y="1524"/>
                </a:cubicBezTo>
                <a:cubicBezTo>
                  <a:pt x="1371" y="1524"/>
                  <a:pt x="1371" y="1524"/>
                  <a:pt x="1371" y="1524"/>
                </a:cubicBezTo>
                <a:cubicBezTo>
                  <a:pt x="1330" y="1502"/>
                  <a:pt x="1330" y="1502"/>
                  <a:pt x="1330" y="1502"/>
                </a:cubicBezTo>
                <a:cubicBezTo>
                  <a:pt x="1329" y="1501"/>
                  <a:pt x="1329" y="1501"/>
                  <a:pt x="1328" y="1500"/>
                </a:cubicBezTo>
                <a:cubicBezTo>
                  <a:pt x="1326" y="1499"/>
                  <a:pt x="1325" y="1499"/>
                  <a:pt x="1324" y="1498"/>
                </a:cubicBezTo>
                <a:cubicBezTo>
                  <a:pt x="1286" y="1477"/>
                  <a:pt x="1286" y="1477"/>
                  <a:pt x="1286" y="1477"/>
                </a:cubicBezTo>
                <a:cubicBezTo>
                  <a:pt x="1285" y="1477"/>
                  <a:pt x="1284" y="1476"/>
                  <a:pt x="1284" y="1476"/>
                </a:cubicBezTo>
                <a:cubicBezTo>
                  <a:pt x="1283" y="1475"/>
                  <a:pt x="1281" y="1474"/>
                  <a:pt x="1280" y="1474"/>
                </a:cubicBezTo>
                <a:cubicBezTo>
                  <a:pt x="1239" y="1451"/>
                  <a:pt x="1239" y="1451"/>
                  <a:pt x="1239" y="1451"/>
                </a:cubicBezTo>
                <a:cubicBezTo>
                  <a:pt x="1239" y="1451"/>
                  <a:pt x="1239" y="1451"/>
                  <a:pt x="1239" y="1451"/>
                </a:cubicBezTo>
                <a:cubicBezTo>
                  <a:pt x="1195" y="1427"/>
                  <a:pt x="1195" y="1427"/>
                  <a:pt x="1195" y="1427"/>
                </a:cubicBezTo>
                <a:cubicBezTo>
                  <a:pt x="1195" y="1427"/>
                  <a:pt x="1195" y="1427"/>
                  <a:pt x="1195" y="1427"/>
                </a:cubicBezTo>
                <a:cubicBezTo>
                  <a:pt x="1195" y="1427"/>
                  <a:pt x="1195" y="1427"/>
                  <a:pt x="1195" y="1427"/>
                </a:cubicBezTo>
                <a:cubicBezTo>
                  <a:pt x="1153" y="1403"/>
                  <a:pt x="1153" y="1403"/>
                  <a:pt x="1153" y="1403"/>
                </a:cubicBezTo>
                <a:cubicBezTo>
                  <a:pt x="1407" y="1262"/>
                  <a:pt x="1407" y="1262"/>
                  <a:pt x="1407" y="1262"/>
                </a:cubicBezTo>
                <a:cubicBezTo>
                  <a:pt x="1407" y="1544"/>
                  <a:pt x="1407" y="1544"/>
                  <a:pt x="1407" y="1544"/>
                </a:cubicBezTo>
                <a:lnTo>
                  <a:pt x="1371" y="1525"/>
                </a:lnTo>
                <a:close/>
                <a:moveTo>
                  <a:pt x="1405" y="762"/>
                </a:moveTo>
                <a:cubicBezTo>
                  <a:pt x="1364" y="740"/>
                  <a:pt x="1364" y="740"/>
                  <a:pt x="1364" y="740"/>
                </a:cubicBezTo>
                <a:cubicBezTo>
                  <a:pt x="1364" y="740"/>
                  <a:pt x="1364" y="740"/>
                  <a:pt x="1364" y="740"/>
                </a:cubicBezTo>
                <a:cubicBezTo>
                  <a:pt x="1364" y="740"/>
                  <a:pt x="1364" y="740"/>
                  <a:pt x="1364" y="740"/>
                </a:cubicBezTo>
                <a:cubicBezTo>
                  <a:pt x="1364" y="740"/>
                  <a:pt x="1364" y="740"/>
                  <a:pt x="1364" y="740"/>
                </a:cubicBezTo>
                <a:cubicBezTo>
                  <a:pt x="1323" y="717"/>
                  <a:pt x="1323" y="717"/>
                  <a:pt x="1323" y="717"/>
                </a:cubicBezTo>
                <a:cubicBezTo>
                  <a:pt x="1322" y="717"/>
                  <a:pt x="1322" y="716"/>
                  <a:pt x="1321" y="716"/>
                </a:cubicBezTo>
                <a:cubicBezTo>
                  <a:pt x="1320" y="715"/>
                  <a:pt x="1318" y="714"/>
                  <a:pt x="1317" y="714"/>
                </a:cubicBezTo>
                <a:cubicBezTo>
                  <a:pt x="1279" y="692"/>
                  <a:pt x="1279" y="692"/>
                  <a:pt x="1279" y="692"/>
                </a:cubicBezTo>
                <a:cubicBezTo>
                  <a:pt x="1278" y="692"/>
                  <a:pt x="1277" y="692"/>
                  <a:pt x="1277" y="691"/>
                </a:cubicBezTo>
                <a:cubicBezTo>
                  <a:pt x="1276" y="690"/>
                  <a:pt x="1274" y="690"/>
                  <a:pt x="1273" y="689"/>
                </a:cubicBezTo>
                <a:cubicBezTo>
                  <a:pt x="1232" y="666"/>
                  <a:pt x="1232" y="666"/>
                  <a:pt x="1232" y="666"/>
                </a:cubicBezTo>
                <a:cubicBezTo>
                  <a:pt x="1232" y="666"/>
                  <a:pt x="1232" y="666"/>
                  <a:pt x="1232" y="666"/>
                </a:cubicBezTo>
                <a:cubicBezTo>
                  <a:pt x="1232" y="666"/>
                  <a:pt x="1232" y="666"/>
                  <a:pt x="1232" y="666"/>
                </a:cubicBezTo>
                <a:cubicBezTo>
                  <a:pt x="1188" y="642"/>
                  <a:pt x="1188" y="642"/>
                  <a:pt x="1188" y="642"/>
                </a:cubicBezTo>
                <a:cubicBezTo>
                  <a:pt x="1188" y="642"/>
                  <a:pt x="1188" y="642"/>
                  <a:pt x="1188" y="642"/>
                </a:cubicBezTo>
                <a:cubicBezTo>
                  <a:pt x="1147" y="619"/>
                  <a:pt x="1147" y="619"/>
                  <a:pt x="1147" y="619"/>
                </a:cubicBezTo>
                <a:cubicBezTo>
                  <a:pt x="1409" y="474"/>
                  <a:pt x="1409" y="474"/>
                  <a:pt x="1409" y="474"/>
                </a:cubicBezTo>
                <a:cubicBezTo>
                  <a:pt x="1409" y="520"/>
                  <a:pt x="1409" y="520"/>
                  <a:pt x="1409" y="520"/>
                </a:cubicBezTo>
                <a:cubicBezTo>
                  <a:pt x="1409" y="521"/>
                  <a:pt x="1409" y="521"/>
                  <a:pt x="1409" y="521"/>
                </a:cubicBezTo>
                <a:cubicBezTo>
                  <a:pt x="1409" y="569"/>
                  <a:pt x="1409" y="569"/>
                  <a:pt x="1409" y="569"/>
                </a:cubicBezTo>
                <a:cubicBezTo>
                  <a:pt x="1409" y="570"/>
                  <a:pt x="1409" y="570"/>
                  <a:pt x="1409" y="570"/>
                </a:cubicBezTo>
                <a:cubicBezTo>
                  <a:pt x="1409" y="570"/>
                  <a:pt x="1409" y="570"/>
                  <a:pt x="1409" y="570"/>
                </a:cubicBezTo>
                <a:cubicBezTo>
                  <a:pt x="1409" y="618"/>
                  <a:pt x="1409" y="618"/>
                  <a:pt x="1409" y="618"/>
                </a:cubicBezTo>
                <a:cubicBezTo>
                  <a:pt x="1409" y="618"/>
                  <a:pt x="1409" y="618"/>
                  <a:pt x="1409" y="618"/>
                </a:cubicBezTo>
                <a:cubicBezTo>
                  <a:pt x="1409" y="619"/>
                  <a:pt x="1409" y="619"/>
                  <a:pt x="1409" y="619"/>
                </a:cubicBezTo>
                <a:cubicBezTo>
                  <a:pt x="1409" y="619"/>
                  <a:pt x="1409" y="619"/>
                  <a:pt x="1409" y="619"/>
                </a:cubicBezTo>
                <a:cubicBezTo>
                  <a:pt x="1409" y="667"/>
                  <a:pt x="1409" y="667"/>
                  <a:pt x="1409" y="667"/>
                </a:cubicBezTo>
                <a:cubicBezTo>
                  <a:pt x="1409" y="667"/>
                  <a:pt x="1409" y="667"/>
                  <a:pt x="1409" y="667"/>
                </a:cubicBezTo>
                <a:cubicBezTo>
                  <a:pt x="1409" y="668"/>
                  <a:pt x="1409" y="668"/>
                  <a:pt x="1409" y="668"/>
                </a:cubicBezTo>
                <a:cubicBezTo>
                  <a:pt x="1409" y="716"/>
                  <a:pt x="1409" y="716"/>
                  <a:pt x="1409" y="716"/>
                </a:cubicBezTo>
                <a:cubicBezTo>
                  <a:pt x="1409" y="716"/>
                  <a:pt x="1409" y="716"/>
                  <a:pt x="1409" y="716"/>
                </a:cubicBezTo>
                <a:cubicBezTo>
                  <a:pt x="1409" y="764"/>
                  <a:pt x="1409" y="764"/>
                  <a:pt x="1409" y="764"/>
                </a:cubicBezTo>
                <a:cubicBezTo>
                  <a:pt x="1408" y="764"/>
                  <a:pt x="1406" y="763"/>
                  <a:pt x="1405" y="762"/>
                </a:cubicBezTo>
                <a:close/>
                <a:moveTo>
                  <a:pt x="1187" y="203"/>
                </a:moveTo>
                <a:cubicBezTo>
                  <a:pt x="1187" y="203"/>
                  <a:pt x="1187" y="203"/>
                  <a:pt x="1187" y="203"/>
                </a:cubicBezTo>
                <a:cubicBezTo>
                  <a:pt x="1187" y="203"/>
                  <a:pt x="1187" y="203"/>
                  <a:pt x="1187" y="203"/>
                </a:cubicBezTo>
                <a:cubicBezTo>
                  <a:pt x="1187" y="203"/>
                  <a:pt x="1187" y="203"/>
                  <a:pt x="1187" y="203"/>
                </a:cubicBezTo>
                <a:cubicBezTo>
                  <a:pt x="1231" y="179"/>
                  <a:pt x="1231" y="179"/>
                  <a:pt x="1231" y="179"/>
                </a:cubicBezTo>
                <a:cubicBezTo>
                  <a:pt x="1231" y="179"/>
                  <a:pt x="1231" y="179"/>
                  <a:pt x="1231" y="179"/>
                </a:cubicBezTo>
                <a:cubicBezTo>
                  <a:pt x="1231" y="179"/>
                  <a:pt x="1231" y="179"/>
                  <a:pt x="1231" y="179"/>
                </a:cubicBezTo>
                <a:cubicBezTo>
                  <a:pt x="1275" y="154"/>
                  <a:pt x="1275" y="154"/>
                  <a:pt x="1275" y="154"/>
                </a:cubicBezTo>
                <a:cubicBezTo>
                  <a:pt x="1275" y="154"/>
                  <a:pt x="1275" y="154"/>
                  <a:pt x="1275" y="154"/>
                </a:cubicBezTo>
                <a:cubicBezTo>
                  <a:pt x="1275" y="154"/>
                  <a:pt x="1275" y="154"/>
                  <a:pt x="1275" y="154"/>
                </a:cubicBezTo>
                <a:cubicBezTo>
                  <a:pt x="1275" y="154"/>
                  <a:pt x="1275" y="154"/>
                  <a:pt x="1275" y="154"/>
                </a:cubicBezTo>
                <a:cubicBezTo>
                  <a:pt x="1275" y="154"/>
                  <a:pt x="1275" y="154"/>
                  <a:pt x="1275" y="154"/>
                </a:cubicBezTo>
                <a:cubicBezTo>
                  <a:pt x="1319" y="130"/>
                  <a:pt x="1319" y="130"/>
                  <a:pt x="1319" y="130"/>
                </a:cubicBezTo>
                <a:cubicBezTo>
                  <a:pt x="1319" y="130"/>
                  <a:pt x="1319" y="130"/>
                  <a:pt x="1319" y="130"/>
                </a:cubicBezTo>
                <a:cubicBezTo>
                  <a:pt x="1363" y="105"/>
                  <a:pt x="1363" y="105"/>
                  <a:pt x="1363" y="105"/>
                </a:cubicBezTo>
                <a:cubicBezTo>
                  <a:pt x="1363" y="105"/>
                  <a:pt x="1363" y="105"/>
                  <a:pt x="1363" y="105"/>
                </a:cubicBezTo>
                <a:cubicBezTo>
                  <a:pt x="1407" y="81"/>
                  <a:pt x="1407" y="81"/>
                  <a:pt x="1407" y="81"/>
                </a:cubicBezTo>
                <a:cubicBezTo>
                  <a:pt x="1407" y="81"/>
                  <a:pt x="1407" y="81"/>
                  <a:pt x="1407" y="81"/>
                </a:cubicBezTo>
                <a:cubicBezTo>
                  <a:pt x="1407" y="81"/>
                  <a:pt x="1407" y="81"/>
                  <a:pt x="1407" y="81"/>
                </a:cubicBezTo>
                <a:cubicBezTo>
                  <a:pt x="1408" y="80"/>
                  <a:pt x="1408" y="80"/>
                  <a:pt x="1408" y="80"/>
                </a:cubicBezTo>
                <a:cubicBezTo>
                  <a:pt x="1408" y="371"/>
                  <a:pt x="1408" y="371"/>
                  <a:pt x="1408" y="371"/>
                </a:cubicBezTo>
                <a:cubicBezTo>
                  <a:pt x="1407" y="371"/>
                  <a:pt x="1407" y="370"/>
                  <a:pt x="1406" y="370"/>
                </a:cubicBezTo>
                <a:cubicBezTo>
                  <a:pt x="1365" y="347"/>
                  <a:pt x="1365" y="347"/>
                  <a:pt x="1365" y="347"/>
                </a:cubicBezTo>
                <a:cubicBezTo>
                  <a:pt x="1365" y="347"/>
                  <a:pt x="1365" y="347"/>
                  <a:pt x="1365" y="347"/>
                </a:cubicBezTo>
                <a:cubicBezTo>
                  <a:pt x="1365" y="347"/>
                  <a:pt x="1365" y="347"/>
                  <a:pt x="1365" y="347"/>
                </a:cubicBezTo>
                <a:cubicBezTo>
                  <a:pt x="1365" y="347"/>
                  <a:pt x="1365" y="347"/>
                  <a:pt x="1365" y="347"/>
                </a:cubicBezTo>
                <a:cubicBezTo>
                  <a:pt x="1324" y="325"/>
                  <a:pt x="1324" y="325"/>
                  <a:pt x="1324" y="325"/>
                </a:cubicBezTo>
                <a:cubicBezTo>
                  <a:pt x="1323" y="324"/>
                  <a:pt x="1323" y="324"/>
                  <a:pt x="1322" y="323"/>
                </a:cubicBezTo>
                <a:cubicBezTo>
                  <a:pt x="1321" y="322"/>
                  <a:pt x="1319" y="322"/>
                  <a:pt x="1318" y="321"/>
                </a:cubicBezTo>
                <a:cubicBezTo>
                  <a:pt x="1280" y="300"/>
                  <a:pt x="1280" y="300"/>
                  <a:pt x="1280" y="300"/>
                </a:cubicBezTo>
                <a:cubicBezTo>
                  <a:pt x="1279" y="300"/>
                  <a:pt x="1278" y="299"/>
                  <a:pt x="1278" y="299"/>
                </a:cubicBezTo>
                <a:cubicBezTo>
                  <a:pt x="1277" y="298"/>
                  <a:pt x="1275" y="297"/>
                  <a:pt x="1274" y="297"/>
                </a:cubicBezTo>
                <a:cubicBezTo>
                  <a:pt x="1233" y="274"/>
                  <a:pt x="1233" y="274"/>
                  <a:pt x="1233" y="274"/>
                </a:cubicBezTo>
                <a:cubicBezTo>
                  <a:pt x="1233" y="274"/>
                  <a:pt x="1233" y="274"/>
                  <a:pt x="1233" y="274"/>
                </a:cubicBezTo>
                <a:cubicBezTo>
                  <a:pt x="1233" y="274"/>
                  <a:pt x="1233" y="274"/>
                  <a:pt x="1233" y="274"/>
                </a:cubicBezTo>
                <a:cubicBezTo>
                  <a:pt x="1189" y="250"/>
                  <a:pt x="1189" y="250"/>
                  <a:pt x="1189" y="250"/>
                </a:cubicBezTo>
                <a:cubicBezTo>
                  <a:pt x="1189" y="250"/>
                  <a:pt x="1189" y="250"/>
                  <a:pt x="1189" y="250"/>
                </a:cubicBezTo>
                <a:cubicBezTo>
                  <a:pt x="1189" y="249"/>
                  <a:pt x="1189" y="249"/>
                  <a:pt x="1189" y="249"/>
                </a:cubicBezTo>
                <a:cubicBezTo>
                  <a:pt x="1146" y="226"/>
                  <a:pt x="1146" y="226"/>
                  <a:pt x="1146" y="226"/>
                </a:cubicBezTo>
                <a:lnTo>
                  <a:pt x="1187" y="203"/>
                </a:lnTo>
                <a:close/>
                <a:moveTo>
                  <a:pt x="1117" y="279"/>
                </a:moveTo>
                <a:cubicBezTo>
                  <a:pt x="1118" y="279"/>
                  <a:pt x="1118" y="279"/>
                  <a:pt x="1118" y="279"/>
                </a:cubicBezTo>
                <a:cubicBezTo>
                  <a:pt x="1118" y="279"/>
                  <a:pt x="1118" y="279"/>
                  <a:pt x="1118" y="279"/>
                </a:cubicBezTo>
                <a:cubicBezTo>
                  <a:pt x="1118" y="279"/>
                  <a:pt x="1118" y="279"/>
                  <a:pt x="1118" y="279"/>
                </a:cubicBezTo>
                <a:cubicBezTo>
                  <a:pt x="1162" y="304"/>
                  <a:pt x="1162" y="304"/>
                  <a:pt x="1162" y="304"/>
                </a:cubicBezTo>
                <a:cubicBezTo>
                  <a:pt x="1162" y="304"/>
                  <a:pt x="1162" y="304"/>
                  <a:pt x="1162" y="304"/>
                </a:cubicBezTo>
                <a:cubicBezTo>
                  <a:pt x="1162" y="304"/>
                  <a:pt x="1162" y="304"/>
                  <a:pt x="1162" y="304"/>
                </a:cubicBezTo>
                <a:cubicBezTo>
                  <a:pt x="1162" y="304"/>
                  <a:pt x="1162" y="304"/>
                  <a:pt x="1162" y="304"/>
                </a:cubicBezTo>
                <a:cubicBezTo>
                  <a:pt x="1206" y="328"/>
                  <a:pt x="1206" y="328"/>
                  <a:pt x="1206" y="328"/>
                </a:cubicBezTo>
                <a:cubicBezTo>
                  <a:pt x="1206" y="328"/>
                  <a:pt x="1206" y="328"/>
                  <a:pt x="1206" y="328"/>
                </a:cubicBezTo>
                <a:cubicBezTo>
                  <a:pt x="1206" y="328"/>
                  <a:pt x="1206" y="328"/>
                  <a:pt x="1206" y="328"/>
                </a:cubicBezTo>
                <a:cubicBezTo>
                  <a:pt x="1206" y="328"/>
                  <a:pt x="1206" y="328"/>
                  <a:pt x="1206" y="328"/>
                </a:cubicBezTo>
                <a:cubicBezTo>
                  <a:pt x="1250" y="352"/>
                  <a:pt x="1250" y="352"/>
                  <a:pt x="1250" y="352"/>
                </a:cubicBezTo>
                <a:cubicBezTo>
                  <a:pt x="1250" y="353"/>
                  <a:pt x="1250" y="353"/>
                  <a:pt x="1250" y="353"/>
                </a:cubicBezTo>
                <a:cubicBezTo>
                  <a:pt x="1250" y="353"/>
                  <a:pt x="1250" y="353"/>
                  <a:pt x="1250" y="353"/>
                </a:cubicBezTo>
                <a:cubicBezTo>
                  <a:pt x="1250" y="353"/>
                  <a:pt x="1250" y="353"/>
                  <a:pt x="1250" y="353"/>
                </a:cubicBezTo>
                <a:cubicBezTo>
                  <a:pt x="1250" y="353"/>
                  <a:pt x="1250" y="353"/>
                  <a:pt x="1250" y="353"/>
                </a:cubicBezTo>
                <a:cubicBezTo>
                  <a:pt x="1292" y="376"/>
                  <a:pt x="1292" y="376"/>
                  <a:pt x="1292" y="376"/>
                </a:cubicBezTo>
                <a:cubicBezTo>
                  <a:pt x="1293" y="376"/>
                  <a:pt x="1293" y="377"/>
                  <a:pt x="1294" y="377"/>
                </a:cubicBezTo>
                <a:cubicBezTo>
                  <a:pt x="1338" y="402"/>
                  <a:pt x="1338" y="402"/>
                  <a:pt x="1338" y="402"/>
                </a:cubicBezTo>
                <a:cubicBezTo>
                  <a:pt x="1338" y="402"/>
                  <a:pt x="1338" y="402"/>
                  <a:pt x="1338" y="402"/>
                </a:cubicBezTo>
                <a:cubicBezTo>
                  <a:pt x="1338" y="402"/>
                  <a:pt x="1338" y="402"/>
                  <a:pt x="1338" y="402"/>
                </a:cubicBezTo>
                <a:cubicBezTo>
                  <a:pt x="1338" y="402"/>
                  <a:pt x="1338" y="402"/>
                  <a:pt x="1338" y="402"/>
                </a:cubicBezTo>
                <a:cubicBezTo>
                  <a:pt x="1376" y="423"/>
                  <a:pt x="1376" y="423"/>
                  <a:pt x="1376" y="423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292" y="469"/>
                  <a:pt x="1292" y="469"/>
                  <a:pt x="1292" y="469"/>
                </a:cubicBezTo>
                <a:cubicBezTo>
                  <a:pt x="1292" y="469"/>
                  <a:pt x="1292" y="469"/>
                  <a:pt x="1292" y="469"/>
                </a:cubicBezTo>
                <a:cubicBezTo>
                  <a:pt x="1292" y="469"/>
                  <a:pt x="1292" y="469"/>
                  <a:pt x="1292" y="469"/>
                </a:cubicBezTo>
                <a:cubicBezTo>
                  <a:pt x="1248" y="494"/>
                  <a:pt x="1248" y="494"/>
                  <a:pt x="1248" y="494"/>
                </a:cubicBezTo>
                <a:cubicBezTo>
                  <a:pt x="1248" y="494"/>
                  <a:pt x="1248" y="494"/>
                  <a:pt x="1248" y="494"/>
                </a:cubicBezTo>
                <a:cubicBezTo>
                  <a:pt x="1204" y="518"/>
                  <a:pt x="1204" y="518"/>
                  <a:pt x="1204" y="518"/>
                </a:cubicBezTo>
                <a:cubicBezTo>
                  <a:pt x="1204" y="518"/>
                  <a:pt x="1204" y="518"/>
                  <a:pt x="1204" y="518"/>
                </a:cubicBezTo>
                <a:cubicBezTo>
                  <a:pt x="1204" y="518"/>
                  <a:pt x="1204" y="518"/>
                  <a:pt x="1204" y="518"/>
                </a:cubicBezTo>
                <a:cubicBezTo>
                  <a:pt x="1204" y="518"/>
                  <a:pt x="1204" y="518"/>
                  <a:pt x="1204" y="518"/>
                </a:cubicBezTo>
                <a:cubicBezTo>
                  <a:pt x="1160" y="543"/>
                  <a:pt x="1160" y="543"/>
                  <a:pt x="1160" y="543"/>
                </a:cubicBezTo>
                <a:cubicBezTo>
                  <a:pt x="1160" y="543"/>
                  <a:pt x="1160" y="543"/>
                  <a:pt x="1160" y="543"/>
                </a:cubicBezTo>
                <a:cubicBezTo>
                  <a:pt x="1117" y="567"/>
                  <a:pt x="1117" y="567"/>
                  <a:pt x="1117" y="567"/>
                </a:cubicBezTo>
                <a:lnTo>
                  <a:pt x="1117" y="279"/>
                </a:lnTo>
                <a:close/>
                <a:moveTo>
                  <a:pt x="1117" y="959"/>
                </a:moveTo>
                <a:cubicBezTo>
                  <a:pt x="1117" y="674"/>
                  <a:pt x="1117" y="674"/>
                  <a:pt x="1117" y="674"/>
                </a:cubicBezTo>
                <a:cubicBezTo>
                  <a:pt x="1118" y="674"/>
                  <a:pt x="1118" y="674"/>
                  <a:pt x="1118" y="674"/>
                </a:cubicBezTo>
                <a:cubicBezTo>
                  <a:pt x="1118" y="674"/>
                  <a:pt x="1118" y="674"/>
                  <a:pt x="1118" y="674"/>
                </a:cubicBezTo>
                <a:cubicBezTo>
                  <a:pt x="1118" y="674"/>
                  <a:pt x="1118" y="674"/>
                  <a:pt x="1118" y="674"/>
                </a:cubicBezTo>
                <a:cubicBezTo>
                  <a:pt x="1118" y="674"/>
                  <a:pt x="1118" y="674"/>
                  <a:pt x="1118" y="674"/>
                </a:cubicBezTo>
                <a:cubicBezTo>
                  <a:pt x="1162" y="699"/>
                  <a:pt x="1162" y="699"/>
                  <a:pt x="1162" y="699"/>
                </a:cubicBezTo>
                <a:cubicBezTo>
                  <a:pt x="1162" y="699"/>
                  <a:pt x="1162" y="699"/>
                  <a:pt x="1162" y="699"/>
                </a:cubicBezTo>
                <a:cubicBezTo>
                  <a:pt x="1162" y="699"/>
                  <a:pt x="1162" y="699"/>
                  <a:pt x="1162" y="699"/>
                </a:cubicBezTo>
                <a:cubicBezTo>
                  <a:pt x="1206" y="723"/>
                  <a:pt x="1206" y="723"/>
                  <a:pt x="1206" y="723"/>
                </a:cubicBezTo>
                <a:cubicBezTo>
                  <a:pt x="1206" y="723"/>
                  <a:pt x="1206" y="723"/>
                  <a:pt x="1206" y="723"/>
                </a:cubicBezTo>
                <a:cubicBezTo>
                  <a:pt x="1207" y="723"/>
                  <a:pt x="1207" y="723"/>
                  <a:pt x="1207" y="723"/>
                </a:cubicBezTo>
                <a:cubicBezTo>
                  <a:pt x="1207" y="723"/>
                  <a:pt x="1207" y="723"/>
                  <a:pt x="1207" y="723"/>
                </a:cubicBezTo>
                <a:cubicBezTo>
                  <a:pt x="1250" y="748"/>
                  <a:pt x="1250" y="748"/>
                  <a:pt x="1250" y="748"/>
                </a:cubicBezTo>
                <a:cubicBezTo>
                  <a:pt x="1250" y="748"/>
                  <a:pt x="1250" y="748"/>
                  <a:pt x="1250" y="748"/>
                </a:cubicBezTo>
                <a:cubicBezTo>
                  <a:pt x="1250" y="748"/>
                  <a:pt x="1250" y="748"/>
                  <a:pt x="1250" y="748"/>
                </a:cubicBezTo>
                <a:cubicBezTo>
                  <a:pt x="1250" y="748"/>
                  <a:pt x="1250" y="748"/>
                  <a:pt x="1250" y="748"/>
                </a:cubicBezTo>
                <a:cubicBezTo>
                  <a:pt x="1251" y="748"/>
                  <a:pt x="1251" y="748"/>
                  <a:pt x="1251" y="748"/>
                </a:cubicBezTo>
                <a:cubicBezTo>
                  <a:pt x="1251" y="748"/>
                  <a:pt x="1251" y="748"/>
                  <a:pt x="1251" y="748"/>
                </a:cubicBezTo>
                <a:cubicBezTo>
                  <a:pt x="1292" y="771"/>
                  <a:pt x="1292" y="771"/>
                  <a:pt x="1292" y="771"/>
                </a:cubicBezTo>
                <a:cubicBezTo>
                  <a:pt x="1293" y="771"/>
                  <a:pt x="1294" y="772"/>
                  <a:pt x="1294" y="772"/>
                </a:cubicBezTo>
                <a:cubicBezTo>
                  <a:pt x="1338" y="797"/>
                  <a:pt x="1338" y="797"/>
                  <a:pt x="1338" y="797"/>
                </a:cubicBezTo>
                <a:cubicBezTo>
                  <a:pt x="1338" y="797"/>
                  <a:pt x="1338" y="797"/>
                  <a:pt x="1338" y="797"/>
                </a:cubicBezTo>
                <a:cubicBezTo>
                  <a:pt x="1374" y="816"/>
                  <a:pt x="1374" y="816"/>
                  <a:pt x="1374" y="816"/>
                </a:cubicBezTo>
                <a:cubicBezTo>
                  <a:pt x="1336" y="837"/>
                  <a:pt x="1336" y="837"/>
                  <a:pt x="1336" y="837"/>
                </a:cubicBezTo>
                <a:cubicBezTo>
                  <a:pt x="1336" y="837"/>
                  <a:pt x="1336" y="837"/>
                  <a:pt x="1336" y="837"/>
                </a:cubicBezTo>
                <a:cubicBezTo>
                  <a:pt x="1336" y="837"/>
                  <a:pt x="1336" y="837"/>
                  <a:pt x="1336" y="837"/>
                </a:cubicBezTo>
                <a:cubicBezTo>
                  <a:pt x="1336" y="837"/>
                  <a:pt x="1336" y="837"/>
                  <a:pt x="1336" y="837"/>
                </a:cubicBezTo>
                <a:cubicBezTo>
                  <a:pt x="1292" y="861"/>
                  <a:pt x="1292" y="861"/>
                  <a:pt x="1292" y="861"/>
                </a:cubicBezTo>
                <a:cubicBezTo>
                  <a:pt x="1292" y="861"/>
                  <a:pt x="1292" y="861"/>
                  <a:pt x="1292" y="861"/>
                </a:cubicBezTo>
                <a:cubicBezTo>
                  <a:pt x="1292" y="862"/>
                  <a:pt x="1292" y="862"/>
                  <a:pt x="1292" y="862"/>
                </a:cubicBezTo>
                <a:cubicBezTo>
                  <a:pt x="1248" y="886"/>
                  <a:pt x="1248" y="886"/>
                  <a:pt x="1248" y="886"/>
                </a:cubicBezTo>
                <a:cubicBezTo>
                  <a:pt x="1248" y="886"/>
                  <a:pt x="1248" y="886"/>
                  <a:pt x="1248" y="886"/>
                </a:cubicBezTo>
                <a:cubicBezTo>
                  <a:pt x="1248" y="886"/>
                  <a:pt x="1248" y="886"/>
                  <a:pt x="1248" y="886"/>
                </a:cubicBezTo>
                <a:cubicBezTo>
                  <a:pt x="1204" y="910"/>
                  <a:pt x="1204" y="910"/>
                  <a:pt x="1204" y="910"/>
                </a:cubicBezTo>
                <a:cubicBezTo>
                  <a:pt x="1204" y="911"/>
                  <a:pt x="1204" y="911"/>
                  <a:pt x="1204" y="911"/>
                </a:cubicBezTo>
                <a:cubicBezTo>
                  <a:pt x="1204" y="911"/>
                  <a:pt x="1204" y="911"/>
                  <a:pt x="1204" y="911"/>
                </a:cubicBezTo>
                <a:cubicBezTo>
                  <a:pt x="1204" y="910"/>
                  <a:pt x="1204" y="910"/>
                  <a:pt x="1204" y="910"/>
                </a:cubicBezTo>
                <a:cubicBezTo>
                  <a:pt x="1160" y="935"/>
                  <a:pt x="1160" y="935"/>
                  <a:pt x="1160" y="935"/>
                </a:cubicBezTo>
                <a:cubicBezTo>
                  <a:pt x="1160" y="935"/>
                  <a:pt x="1160" y="935"/>
                  <a:pt x="1160" y="935"/>
                </a:cubicBezTo>
                <a:cubicBezTo>
                  <a:pt x="1160" y="935"/>
                  <a:pt x="1160" y="935"/>
                  <a:pt x="1160" y="935"/>
                </a:cubicBezTo>
                <a:lnTo>
                  <a:pt x="1117" y="959"/>
                </a:lnTo>
                <a:close/>
                <a:moveTo>
                  <a:pt x="1122" y="1846"/>
                </a:moveTo>
                <a:cubicBezTo>
                  <a:pt x="1383" y="1991"/>
                  <a:pt x="1383" y="1991"/>
                  <a:pt x="1383" y="1991"/>
                </a:cubicBezTo>
                <a:cubicBezTo>
                  <a:pt x="1342" y="2014"/>
                  <a:pt x="1342" y="2014"/>
                  <a:pt x="1342" y="2014"/>
                </a:cubicBezTo>
                <a:cubicBezTo>
                  <a:pt x="1342" y="2014"/>
                  <a:pt x="1342" y="2014"/>
                  <a:pt x="1342" y="2014"/>
                </a:cubicBezTo>
                <a:cubicBezTo>
                  <a:pt x="1341" y="2014"/>
                  <a:pt x="1341" y="2014"/>
                  <a:pt x="1341" y="2014"/>
                </a:cubicBezTo>
                <a:cubicBezTo>
                  <a:pt x="1298" y="2038"/>
                  <a:pt x="1298" y="2038"/>
                  <a:pt x="1298" y="2038"/>
                </a:cubicBezTo>
                <a:cubicBezTo>
                  <a:pt x="1298" y="2039"/>
                  <a:pt x="1298" y="2039"/>
                  <a:pt x="1298" y="2039"/>
                </a:cubicBezTo>
                <a:cubicBezTo>
                  <a:pt x="1254" y="2063"/>
                  <a:pt x="1254" y="2063"/>
                  <a:pt x="1254" y="2063"/>
                </a:cubicBezTo>
                <a:cubicBezTo>
                  <a:pt x="1254" y="2063"/>
                  <a:pt x="1254" y="2063"/>
                  <a:pt x="1254" y="2063"/>
                </a:cubicBezTo>
                <a:cubicBezTo>
                  <a:pt x="1210" y="2087"/>
                  <a:pt x="1210" y="2087"/>
                  <a:pt x="1210" y="2087"/>
                </a:cubicBezTo>
                <a:cubicBezTo>
                  <a:pt x="1210" y="2087"/>
                  <a:pt x="1210" y="2087"/>
                  <a:pt x="1210" y="2087"/>
                </a:cubicBezTo>
                <a:cubicBezTo>
                  <a:pt x="1166" y="2112"/>
                  <a:pt x="1166" y="2112"/>
                  <a:pt x="1166" y="2112"/>
                </a:cubicBezTo>
                <a:cubicBezTo>
                  <a:pt x="1166" y="2112"/>
                  <a:pt x="1166" y="2112"/>
                  <a:pt x="1166" y="2112"/>
                </a:cubicBezTo>
                <a:cubicBezTo>
                  <a:pt x="1166" y="2112"/>
                  <a:pt x="1166" y="2112"/>
                  <a:pt x="1166" y="2112"/>
                </a:cubicBezTo>
                <a:cubicBezTo>
                  <a:pt x="1122" y="2136"/>
                  <a:pt x="1122" y="2136"/>
                  <a:pt x="1122" y="2136"/>
                </a:cubicBezTo>
                <a:lnTo>
                  <a:pt x="1122" y="1846"/>
                </a:lnTo>
                <a:close/>
                <a:moveTo>
                  <a:pt x="1413" y="2330"/>
                </a:moveTo>
                <a:cubicBezTo>
                  <a:pt x="1369" y="2305"/>
                  <a:pt x="1369" y="2305"/>
                  <a:pt x="1369" y="2305"/>
                </a:cubicBezTo>
                <a:cubicBezTo>
                  <a:pt x="1369" y="2305"/>
                  <a:pt x="1369" y="2305"/>
                  <a:pt x="1369" y="2305"/>
                </a:cubicBezTo>
                <a:cubicBezTo>
                  <a:pt x="1369" y="2305"/>
                  <a:pt x="1369" y="2305"/>
                  <a:pt x="1369" y="2305"/>
                </a:cubicBezTo>
                <a:cubicBezTo>
                  <a:pt x="1327" y="2282"/>
                  <a:pt x="1327" y="2282"/>
                  <a:pt x="1327" y="2282"/>
                </a:cubicBezTo>
                <a:cubicBezTo>
                  <a:pt x="1326" y="2282"/>
                  <a:pt x="1326" y="2281"/>
                  <a:pt x="1325" y="2281"/>
                </a:cubicBezTo>
                <a:cubicBezTo>
                  <a:pt x="1281" y="2257"/>
                  <a:pt x="1281" y="2257"/>
                  <a:pt x="1281" y="2257"/>
                </a:cubicBezTo>
                <a:cubicBezTo>
                  <a:pt x="1281" y="2257"/>
                  <a:pt x="1281" y="2257"/>
                  <a:pt x="1281" y="2257"/>
                </a:cubicBezTo>
                <a:cubicBezTo>
                  <a:pt x="1281" y="2257"/>
                  <a:pt x="1281" y="2257"/>
                  <a:pt x="1281" y="2257"/>
                </a:cubicBezTo>
                <a:cubicBezTo>
                  <a:pt x="1281" y="2256"/>
                  <a:pt x="1281" y="2256"/>
                  <a:pt x="1281" y="2256"/>
                </a:cubicBezTo>
                <a:cubicBezTo>
                  <a:pt x="1281" y="2256"/>
                  <a:pt x="1281" y="2256"/>
                  <a:pt x="1281" y="2256"/>
                </a:cubicBezTo>
                <a:cubicBezTo>
                  <a:pt x="1281" y="2256"/>
                  <a:pt x="1281" y="2256"/>
                  <a:pt x="1281" y="2256"/>
                </a:cubicBezTo>
                <a:cubicBezTo>
                  <a:pt x="1237" y="2232"/>
                  <a:pt x="1237" y="2232"/>
                  <a:pt x="1237" y="2232"/>
                </a:cubicBezTo>
                <a:cubicBezTo>
                  <a:pt x="1237" y="2232"/>
                  <a:pt x="1237" y="2232"/>
                  <a:pt x="1237" y="2232"/>
                </a:cubicBezTo>
                <a:cubicBezTo>
                  <a:pt x="1237" y="2232"/>
                  <a:pt x="1237" y="2232"/>
                  <a:pt x="1237" y="2232"/>
                </a:cubicBezTo>
                <a:cubicBezTo>
                  <a:pt x="1237" y="2232"/>
                  <a:pt x="1237" y="2232"/>
                  <a:pt x="1237" y="2232"/>
                </a:cubicBezTo>
                <a:cubicBezTo>
                  <a:pt x="1193" y="2208"/>
                  <a:pt x="1193" y="2208"/>
                  <a:pt x="1193" y="2208"/>
                </a:cubicBezTo>
                <a:cubicBezTo>
                  <a:pt x="1193" y="2208"/>
                  <a:pt x="1193" y="2208"/>
                  <a:pt x="1193" y="2208"/>
                </a:cubicBezTo>
                <a:cubicBezTo>
                  <a:pt x="1193" y="2207"/>
                  <a:pt x="1193" y="2207"/>
                  <a:pt x="1193" y="2207"/>
                </a:cubicBezTo>
                <a:cubicBezTo>
                  <a:pt x="1155" y="2186"/>
                  <a:pt x="1155" y="2186"/>
                  <a:pt x="1155" y="2186"/>
                </a:cubicBezTo>
                <a:cubicBezTo>
                  <a:pt x="1195" y="2164"/>
                  <a:pt x="1195" y="2164"/>
                  <a:pt x="1195" y="2164"/>
                </a:cubicBezTo>
                <a:cubicBezTo>
                  <a:pt x="1195" y="2164"/>
                  <a:pt x="1195" y="2164"/>
                  <a:pt x="1195" y="2164"/>
                </a:cubicBezTo>
                <a:cubicBezTo>
                  <a:pt x="1195" y="2164"/>
                  <a:pt x="1195" y="2164"/>
                  <a:pt x="1195" y="2164"/>
                </a:cubicBezTo>
                <a:cubicBezTo>
                  <a:pt x="1239" y="2140"/>
                  <a:pt x="1239" y="2140"/>
                  <a:pt x="1239" y="2140"/>
                </a:cubicBezTo>
                <a:cubicBezTo>
                  <a:pt x="1239" y="2140"/>
                  <a:pt x="1239" y="2140"/>
                  <a:pt x="1239" y="2140"/>
                </a:cubicBezTo>
                <a:cubicBezTo>
                  <a:pt x="1280" y="2117"/>
                  <a:pt x="1280" y="2117"/>
                  <a:pt x="1280" y="2117"/>
                </a:cubicBezTo>
                <a:cubicBezTo>
                  <a:pt x="1281" y="2116"/>
                  <a:pt x="1282" y="2116"/>
                  <a:pt x="1284" y="2115"/>
                </a:cubicBezTo>
                <a:cubicBezTo>
                  <a:pt x="1284" y="2115"/>
                  <a:pt x="1285" y="2114"/>
                  <a:pt x="1286" y="2114"/>
                </a:cubicBezTo>
                <a:cubicBezTo>
                  <a:pt x="1324" y="2093"/>
                  <a:pt x="1324" y="2093"/>
                  <a:pt x="1324" y="2093"/>
                </a:cubicBezTo>
                <a:cubicBezTo>
                  <a:pt x="1325" y="2092"/>
                  <a:pt x="1326" y="2091"/>
                  <a:pt x="1328" y="2091"/>
                </a:cubicBezTo>
                <a:cubicBezTo>
                  <a:pt x="1329" y="2090"/>
                  <a:pt x="1329" y="2090"/>
                  <a:pt x="1330" y="2089"/>
                </a:cubicBezTo>
                <a:cubicBezTo>
                  <a:pt x="1371" y="2067"/>
                  <a:pt x="1371" y="2067"/>
                  <a:pt x="1371" y="2067"/>
                </a:cubicBezTo>
                <a:cubicBezTo>
                  <a:pt x="1371" y="2066"/>
                  <a:pt x="1371" y="2066"/>
                  <a:pt x="1371" y="2066"/>
                </a:cubicBezTo>
                <a:cubicBezTo>
                  <a:pt x="1371" y="2066"/>
                  <a:pt x="1371" y="2066"/>
                  <a:pt x="1371" y="2066"/>
                </a:cubicBezTo>
                <a:cubicBezTo>
                  <a:pt x="1412" y="2044"/>
                  <a:pt x="1412" y="2044"/>
                  <a:pt x="1412" y="2044"/>
                </a:cubicBezTo>
                <a:cubicBezTo>
                  <a:pt x="1413" y="2043"/>
                  <a:pt x="1413" y="2043"/>
                  <a:pt x="1413" y="2043"/>
                </a:cubicBezTo>
                <a:lnTo>
                  <a:pt x="1413" y="2330"/>
                </a:lnTo>
                <a:close/>
                <a:moveTo>
                  <a:pt x="1414" y="1696"/>
                </a:moveTo>
                <a:cubicBezTo>
                  <a:pt x="1414" y="1698"/>
                  <a:pt x="1414" y="1698"/>
                  <a:pt x="1414" y="1698"/>
                </a:cubicBezTo>
                <a:cubicBezTo>
                  <a:pt x="1414" y="1698"/>
                  <a:pt x="1414" y="1698"/>
                  <a:pt x="1414" y="1699"/>
                </a:cubicBezTo>
                <a:cubicBezTo>
                  <a:pt x="1414" y="1745"/>
                  <a:pt x="1414" y="1745"/>
                  <a:pt x="1414" y="1745"/>
                </a:cubicBezTo>
                <a:cubicBezTo>
                  <a:pt x="1414" y="1746"/>
                  <a:pt x="1414" y="1746"/>
                  <a:pt x="1414" y="1747"/>
                </a:cubicBezTo>
                <a:cubicBezTo>
                  <a:pt x="1414" y="1748"/>
                  <a:pt x="1414" y="1748"/>
                  <a:pt x="1414" y="1748"/>
                </a:cubicBezTo>
                <a:cubicBezTo>
                  <a:pt x="1414" y="1792"/>
                  <a:pt x="1414" y="1792"/>
                  <a:pt x="1414" y="1792"/>
                </a:cubicBezTo>
                <a:cubicBezTo>
                  <a:pt x="1414" y="1793"/>
                  <a:pt x="1414" y="1794"/>
                  <a:pt x="1414" y="1795"/>
                </a:cubicBezTo>
                <a:cubicBezTo>
                  <a:pt x="1414" y="1795"/>
                  <a:pt x="1414" y="1795"/>
                  <a:pt x="1414" y="1795"/>
                </a:cubicBezTo>
                <a:cubicBezTo>
                  <a:pt x="1414" y="1797"/>
                  <a:pt x="1414" y="1798"/>
                  <a:pt x="1414" y="1799"/>
                </a:cubicBezTo>
                <a:cubicBezTo>
                  <a:pt x="1414" y="1843"/>
                  <a:pt x="1414" y="1843"/>
                  <a:pt x="1414" y="1843"/>
                </a:cubicBezTo>
                <a:cubicBezTo>
                  <a:pt x="1414" y="1844"/>
                  <a:pt x="1414" y="1844"/>
                  <a:pt x="1414" y="1844"/>
                </a:cubicBezTo>
                <a:cubicBezTo>
                  <a:pt x="1414" y="1845"/>
                  <a:pt x="1414" y="1845"/>
                  <a:pt x="1414" y="1845"/>
                </a:cubicBezTo>
                <a:cubicBezTo>
                  <a:pt x="1414" y="1892"/>
                  <a:pt x="1414" y="1892"/>
                  <a:pt x="1414" y="1892"/>
                </a:cubicBezTo>
                <a:cubicBezTo>
                  <a:pt x="1414" y="1893"/>
                  <a:pt x="1414" y="1893"/>
                  <a:pt x="1414" y="1893"/>
                </a:cubicBezTo>
                <a:cubicBezTo>
                  <a:pt x="1414" y="1894"/>
                  <a:pt x="1414" y="1894"/>
                  <a:pt x="1414" y="1894"/>
                </a:cubicBezTo>
                <a:cubicBezTo>
                  <a:pt x="1414" y="1940"/>
                  <a:pt x="1414" y="1940"/>
                  <a:pt x="1414" y="1940"/>
                </a:cubicBezTo>
                <a:cubicBezTo>
                  <a:pt x="1157" y="1796"/>
                  <a:pt x="1157" y="1796"/>
                  <a:pt x="1157" y="1796"/>
                </a:cubicBezTo>
                <a:cubicBezTo>
                  <a:pt x="1414" y="1653"/>
                  <a:pt x="1414" y="1653"/>
                  <a:pt x="1414" y="1653"/>
                </a:cubicBezTo>
                <a:lnTo>
                  <a:pt x="1414" y="1696"/>
                </a:lnTo>
                <a:close/>
                <a:moveTo>
                  <a:pt x="1761" y="671"/>
                </a:moveTo>
                <a:cubicBezTo>
                  <a:pt x="1761" y="671"/>
                  <a:pt x="1761" y="671"/>
                  <a:pt x="1761" y="671"/>
                </a:cubicBezTo>
                <a:cubicBezTo>
                  <a:pt x="1762" y="670"/>
                  <a:pt x="1762" y="670"/>
                  <a:pt x="1762" y="670"/>
                </a:cubicBezTo>
                <a:cubicBezTo>
                  <a:pt x="1762" y="957"/>
                  <a:pt x="1762" y="957"/>
                  <a:pt x="1762" y="957"/>
                </a:cubicBezTo>
                <a:cubicBezTo>
                  <a:pt x="1762" y="957"/>
                  <a:pt x="1762" y="957"/>
                  <a:pt x="1762" y="957"/>
                </a:cubicBezTo>
                <a:cubicBezTo>
                  <a:pt x="1721" y="935"/>
                  <a:pt x="1721" y="935"/>
                  <a:pt x="1721" y="935"/>
                </a:cubicBezTo>
                <a:cubicBezTo>
                  <a:pt x="1721" y="935"/>
                  <a:pt x="1721" y="935"/>
                  <a:pt x="1721" y="935"/>
                </a:cubicBezTo>
                <a:cubicBezTo>
                  <a:pt x="1721" y="934"/>
                  <a:pt x="1721" y="934"/>
                  <a:pt x="1721" y="934"/>
                </a:cubicBezTo>
                <a:cubicBezTo>
                  <a:pt x="1721" y="934"/>
                  <a:pt x="1721" y="934"/>
                  <a:pt x="1721" y="934"/>
                </a:cubicBezTo>
                <a:cubicBezTo>
                  <a:pt x="1680" y="912"/>
                  <a:pt x="1680" y="912"/>
                  <a:pt x="1680" y="912"/>
                </a:cubicBezTo>
                <a:cubicBezTo>
                  <a:pt x="1680" y="911"/>
                  <a:pt x="1679" y="911"/>
                  <a:pt x="1678" y="910"/>
                </a:cubicBezTo>
                <a:cubicBezTo>
                  <a:pt x="1677" y="910"/>
                  <a:pt x="1675" y="909"/>
                  <a:pt x="1674" y="908"/>
                </a:cubicBezTo>
                <a:cubicBezTo>
                  <a:pt x="1636" y="887"/>
                  <a:pt x="1636" y="887"/>
                  <a:pt x="1636" y="887"/>
                </a:cubicBezTo>
                <a:cubicBezTo>
                  <a:pt x="1635" y="887"/>
                  <a:pt x="1635" y="886"/>
                  <a:pt x="1634" y="886"/>
                </a:cubicBezTo>
                <a:cubicBezTo>
                  <a:pt x="1633" y="885"/>
                  <a:pt x="1631" y="885"/>
                  <a:pt x="1630" y="884"/>
                </a:cubicBezTo>
                <a:cubicBezTo>
                  <a:pt x="1589" y="861"/>
                  <a:pt x="1589" y="861"/>
                  <a:pt x="1589" y="861"/>
                </a:cubicBezTo>
                <a:cubicBezTo>
                  <a:pt x="1589" y="861"/>
                  <a:pt x="1589" y="861"/>
                  <a:pt x="1589" y="861"/>
                </a:cubicBezTo>
                <a:cubicBezTo>
                  <a:pt x="1545" y="837"/>
                  <a:pt x="1545" y="837"/>
                  <a:pt x="1545" y="837"/>
                </a:cubicBezTo>
                <a:cubicBezTo>
                  <a:pt x="1545" y="837"/>
                  <a:pt x="1545" y="837"/>
                  <a:pt x="1545" y="837"/>
                </a:cubicBezTo>
                <a:cubicBezTo>
                  <a:pt x="1545" y="837"/>
                  <a:pt x="1545" y="837"/>
                  <a:pt x="1545" y="837"/>
                </a:cubicBezTo>
                <a:cubicBezTo>
                  <a:pt x="1504" y="814"/>
                  <a:pt x="1504" y="814"/>
                  <a:pt x="1504" y="814"/>
                </a:cubicBezTo>
                <a:cubicBezTo>
                  <a:pt x="1541" y="793"/>
                  <a:pt x="1541" y="793"/>
                  <a:pt x="1541" y="793"/>
                </a:cubicBezTo>
                <a:cubicBezTo>
                  <a:pt x="1541" y="793"/>
                  <a:pt x="1541" y="793"/>
                  <a:pt x="1541" y="793"/>
                </a:cubicBezTo>
                <a:cubicBezTo>
                  <a:pt x="1541" y="793"/>
                  <a:pt x="1541" y="793"/>
                  <a:pt x="1541" y="793"/>
                </a:cubicBezTo>
                <a:cubicBezTo>
                  <a:pt x="1585" y="769"/>
                  <a:pt x="1585" y="769"/>
                  <a:pt x="1585" y="769"/>
                </a:cubicBezTo>
                <a:cubicBezTo>
                  <a:pt x="1585" y="769"/>
                  <a:pt x="1585" y="769"/>
                  <a:pt x="1585" y="769"/>
                </a:cubicBezTo>
                <a:cubicBezTo>
                  <a:pt x="1585" y="768"/>
                  <a:pt x="1585" y="768"/>
                  <a:pt x="1585" y="768"/>
                </a:cubicBezTo>
                <a:cubicBezTo>
                  <a:pt x="1585" y="768"/>
                  <a:pt x="1585" y="768"/>
                  <a:pt x="1585" y="768"/>
                </a:cubicBezTo>
                <a:cubicBezTo>
                  <a:pt x="1629" y="744"/>
                  <a:pt x="1629" y="744"/>
                  <a:pt x="1629" y="744"/>
                </a:cubicBezTo>
                <a:cubicBezTo>
                  <a:pt x="1629" y="744"/>
                  <a:pt x="1629" y="744"/>
                  <a:pt x="1629" y="744"/>
                </a:cubicBezTo>
                <a:cubicBezTo>
                  <a:pt x="1629" y="744"/>
                  <a:pt x="1629" y="744"/>
                  <a:pt x="1629" y="744"/>
                </a:cubicBezTo>
                <a:cubicBezTo>
                  <a:pt x="1629" y="744"/>
                  <a:pt x="1629" y="744"/>
                  <a:pt x="1629" y="744"/>
                </a:cubicBezTo>
                <a:cubicBezTo>
                  <a:pt x="1629" y="744"/>
                  <a:pt x="1629" y="744"/>
                  <a:pt x="1629" y="744"/>
                </a:cubicBezTo>
                <a:cubicBezTo>
                  <a:pt x="1673" y="720"/>
                  <a:pt x="1673" y="720"/>
                  <a:pt x="1673" y="720"/>
                </a:cubicBezTo>
                <a:cubicBezTo>
                  <a:pt x="1673" y="720"/>
                  <a:pt x="1673" y="720"/>
                  <a:pt x="1673" y="720"/>
                </a:cubicBezTo>
                <a:cubicBezTo>
                  <a:pt x="1673" y="720"/>
                  <a:pt x="1673" y="720"/>
                  <a:pt x="1673" y="720"/>
                </a:cubicBezTo>
                <a:cubicBezTo>
                  <a:pt x="1717" y="695"/>
                  <a:pt x="1717" y="695"/>
                  <a:pt x="1717" y="695"/>
                </a:cubicBezTo>
                <a:cubicBezTo>
                  <a:pt x="1717" y="695"/>
                  <a:pt x="1717" y="695"/>
                  <a:pt x="1717" y="695"/>
                </a:cubicBezTo>
                <a:cubicBezTo>
                  <a:pt x="1717" y="695"/>
                  <a:pt x="1717" y="695"/>
                  <a:pt x="1717" y="695"/>
                </a:cubicBezTo>
                <a:cubicBezTo>
                  <a:pt x="1761" y="671"/>
                  <a:pt x="1761" y="671"/>
                  <a:pt x="1761" y="671"/>
                </a:cubicBezTo>
                <a:close/>
                <a:moveTo>
                  <a:pt x="1686" y="1424"/>
                </a:moveTo>
                <a:cubicBezTo>
                  <a:pt x="1686" y="1424"/>
                  <a:pt x="1686" y="1424"/>
                  <a:pt x="1686" y="1424"/>
                </a:cubicBezTo>
                <a:cubicBezTo>
                  <a:pt x="1686" y="1424"/>
                  <a:pt x="1686" y="1424"/>
                  <a:pt x="1686" y="1424"/>
                </a:cubicBezTo>
                <a:cubicBezTo>
                  <a:pt x="1642" y="1448"/>
                  <a:pt x="1642" y="1448"/>
                  <a:pt x="1642" y="1448"/>
                </a:cubicBezTo>
                <a:cubicBezTo>
                  <a:pt x="1642" y="1448"/>
                  <a:pt x="1642" y="1448"/>
                  <a:pt x="1642" y="1448"/>
                </a:cubicBezTo>
                <a:cubicBezTo>
                  <a:pt x="1598" y="1473"/>
                  <a:pt x="1598" y="1473"/>
                  <a:pt x="1598" y="1473"/>
                </a:cubicBezTo>
                <a:cubicBezTo>
                  <a:pt x="1598" y="1473"/>
                  <a:pt x="1598" y="1473"/>
                  <a:pt x="1598" y="1473"/>
                </a:cubicBezTo>
                <a:cubicBezTo>
                  <a:pt x="1598" y="1473"/>
                  <a:pt x="1598" y="1473"/>
                  <a:pt x="1598" y="1473"/>
                </a:cubicBezTo>
                <a:cubicBezTo>
                  <a:pt x="1554" y="1497"/>
                  <a:pt x="1554" y="1497"/>
                  <a:pt x="1554" y="1497"/>
                </a:cubicBezTo>
                <a:cubicBezTo>
                  <a:pt x="1554" y="1497"/>
                  <a:pt x="1554" y="1497"/>
                  <a:pt x="1554" y="1497"/>
                </a:cubicBezTo>
                <a:cubicBezTo>
                  <a:pt x="1510" y="1522"/>
                  <a:pt x="1510" y="1522"/>
                  <a:pt x="1510" y="1522"/>
                </a:cubicBezTo>
                <a:cubicBezTo>
                  <a:pt x="1510" y="1522"/>
                  <a:pt x="1510" y="1522"/>
                  <a:pt x="1510" y="1522"/>
                </a:cubicBezTo>
                <a:cubicBezTo>
                  <a:pt x="1510" y="1522"/>
                  <a:pt x="1510" y="1522"/>
                  <a:pt x="1510" y="1522"/>
                </a:cubicBezTo>
                <a:cubicBezTo>
                  <a:pt x="1476" y="1541"/>
                  <a:pt x="1476" y="1541"/>
                  <a:pt x="1476" y="1541"/>
                </a:cubicBezTo>
                <a:cubicBezTo>
                  <a:pt x="1476" y="1500"/>
                  <a:pt x="1476" y="1500"/>
                  <a:pt x="1476" y="1500"/>
                </a:cubicBezTo>
                <a:cubicBezTo>
                  <a:pt x="1476" y="1500"/>
                  <a:pt x="1476" y="1500"/>
                  <a:pt x="1476" y="1500"/>
                </a:cubicBezTo>
                <a:cubicBezTo>
                  <a:pt x="1476" y="1451"/>
                  <a:pt x="1476" y="1451"/>
                  <a:pt x="1476" y="1451"/>
                </a:cubicBezTo>
                <a:cubicBezTo>
                  <a:pt x="1476" y="1451"/>
                  <a:pt x="1476" y="1451"/>
                  <a:pt x="1476" y="1451"/>
                </a:cubicBezTo>
                <a:cubicBezTo>
                  <a:pt x="1476" y="1451"/>
                  <a:pt x="1476" y="1451"/>
                  <a:pt x="1476" y="1451"/>
                </a:cubicBezTo>
                <a:cubicBezTo>
                  <a:pt x="1476" y="1403"/>
                  <a:pt x="1476" y="1403"/>
                  <a:pt x="1476" y="1403"/>
                </a:cubicBezTo>
                <a:cubicBezTo>
                  <a:pt x="1476" y="1402"/>
                  <a:pt x="1476" y="1402"/>
                  <a:pt x="1476" y="1402"/>
                </a:cubicBezTo>
                <a:cubicBezTo>
                  <a:pt x="1476" y="1402"/>
                  <a:pt x="1476" y="1402"/>
                  <a:pt x="1476" y="1402"/>
                </a:cubicBezTo>
                <a:cubicBezTo>
                  <a:pt x="1476" y="1402"/>
                  <a:pt x="1476" y="1402"/>
                  <a:pt x="1476" y="1402"/>
                </a:cubicBezTo>
                <a:cubicBezTo>
                  <a:pt x="1476" y="1354"/>
                  <a:pt x="1476" y="1354"/>
                  <a:pt x="1476" y="1354"/>
                </a:cubicBezTo>
                <a:cubicBezTo>
                  <a:pt x="1476" y="1353"/>
                  <a:pt x="1476" y="1353"/>
                  <a:pt x="1476" y="1353"/>
                </a:cubicBezTo>
                <a:cubicBezTo>
                  <a:pt x="1476" y="1353"/>
                  <a:pt x="1476" y="1353"/>
                  <a:pt x="1476" y="1353"/>
                </a:cubicBezTo>
                <a:cubicBezTo>
                  <a:pt x="1476" y="1305"/>
                  <a:pt x="1476" y="1305"/>
                  <a:pt x="1476" y="1305"/>
                </a:cubicBezTo>
                <a:cubicBezTo>
                  <a:pt x="1476" y="1304"/>
                  <a:pt x="1476" y="1304"/>
                  <a:pt x="1476" y="1304"/>
                </a:cubicBezTo>
                <a:cubicBezTo>
                  <a:pt x="1476" y="1263"/>
                  <a:pt x="1476" y="1263"/>
                  <a:pt x="1476" y="1263"/>
                </a:cubicBezTo>
                <a:cubicBezTo>
                  <a:pt x="1512" y="1282"/>
                  <a:pt x="1512" y="1282"/>
                  <a:pt x="1512" y="1282"/>
                </a:cubicBezTo>
                <a:cubicBezTo>
                  <a:pt x="1512" y="1283"/>
                  <a:pt x="1512" y="1283"/>
                  <a:pt x="1512" y="1283"/>
                </a:cubicBezTo>
                <a:cubicBezTo>
                  <a:pt x="1512" y="1283"/>
                  <a:pt x="1512" y="1283"/>
                  <a:pt x="1512" y="1283"/>
                </a:cubicBezTo>
                <a:cubicBezTo>
                  <a:pt x="1556" y="1307"/>
                  <a:pt x="1556" y="1307"/>
                  <a:pt x="1556" y="1307"/>
                </a:cubicBezTo>
                <a:cubicBezTo>
                  <a:pt x="1556" y="1307"/>
                  <a:pt x="1556" y="1307"/>
                  <a:pt x="1556" y="1307"/>
                </a:cubicBezTo>
                <a:cubicBezTo>
                  <a:pt x="1556" y="1307"/>
                  <a:pt x="1556" y="1307"/>
                  <a:pt x="1556" y="1307"/>
                </a:cubicBezTo>
                <a:cubicBezTo>
                  <a:pt x="1556" y="1307"/>
                  <a:pt x="1556" y="1307"/>
                  <a:pt x="1556" y="1307"/>
                </a:cubicBezTo>
                <a:cubicBezTo>
                  <a:pt x="1600" y="1331"/>
                  <a:pt x="1600" y="1331"/>
                  <a:pt x="1600" y="1331"/>
                </a:cubicBezTo>
                <a:cubicBezTo>
                  <a:pt x="1600" y="1331"/>
                  <a:pt x="1600" y="1331"/>
                  <a:pt x="1600" y="1331"/>
                </a:cubicBezTo>
                <a:cubicBezTo>
                  <a:pt x="1600" y="1332"/>
                  <a:pt x="1600" y="1332"/>
                  <a:pt x="1600" y="1332"/>
                </a:cubicBezTo>
                <a:cubicBezTo>
                  <a:pt x="1600" y="1332"/>
                  <a:pt x="1600" y="1332"/>
                  <a:pt x="1600" y="1332"/>
                </a:cubicBezTo>
                <a:cubicBezTo>
                  <a:pt x="1600" y="1332"/>
                  <a:pt x="1600" y="1332"/>
                  <a:pt x="1600" y="1332"/>
                </a:cubicBezTo>
                <a:cubicBezTo>
                  <a:pt x="1642" y="1355"/>
                  <a:pt x="1642" y="1355"/>
                  <a:pt x="1642" y="1355"/>
                </a:cubicBezTo>
                <a:cubicBezTo>
                  <a:pt x="1642" y="1355"/>
                  <a:pt x="1643" y="1356"/>
                  <a:pt x="1644" y="1356"/>
                </a:cubicBezTo>
                <a:cubicBezTo>
                  <a:pt x="1688" y="1380"/>
                  <a:pt x="1688" y="1380"/>
                  <a:pt x="1688" y="1380"/>
                </a:cubicBezTo>
                <a:cubicBezTo>
                  <a:pt x="1688" y="1381"/>
                  <a:pt x="1688" y="1381"/>
                  <a:pt x="1688" y="1381"/>
                </a:cubicBezTo>
                <a:cubicBezTo>
                  <a:pt x="1688" y="1381"/>
                  <a:pt x="1688" y="1381"/>
                  <a:pt x="1688" y="1381"/>
                </a:cubicBezTo>
                <a:cubicBezTo>
                  <a:pt x="1726" y="1402"/>
                  <a:pt x="1726" y="1402"/>
                  <a:pt x="1726" y="1402"/>
                </a:cubicBezTo>
                <a:cubicBezTo>
                  <a:pt x="1686" y="1424"/>
                  <a:pt x="1686" y="1424"/>
                  <a:pt x="1686" y="1424"/>
                </a:cubicBezTo>
                <a:close/>
                <a:moveTo>
                  <a:pt x="1475" y="1897"/>
                </a:moveTo>
                <a:cubicBezTo>
                  <a:pt x="1475" y="1897"/>
                  <a:pt x="1475" y="1897"/>
                  <a:pt x="1475" y="1897"/>
                </a:cubicBezTo>
                <a:cubicBezTo>
                  <a:pt x="1475" y="1848"/>
                  <a:pt x="1475" y="1848"/>
                  <a:pt x="1475" y="1848"/>
                </a:cubicBezTo>
                <a:cubicBezTo>
                  <a:pt x="1475" y="1848"/>
                  <a:pt x="1475" y="1848"/>
                  <a:pt x="1475" y="1848"/>
                </a:cubicBezTo>
                <a:cubicBezTo>
                  <a:pt x="1475" y="1848"/>
                  <a:pt x="1475" y="1848"/>
                  <a:pt x="1475" y="1848"/>
                </a:cubicBezTo>
                <a:cubicBezTo>
                  <a:pt x="1475" y="1799"/>
                  <a:pt x="1475" y="1799"/>
                  <a:pt x="1475" y="1799"/>
                </a:cubicBezTo>
                <a:cubicBezTo>
                  <a:pt x="1475" y="1799"/>
                  <a:pt x="1475" y="1799"/>
                  <a:pt x="1475" y="1799"/>
                </a:cubicBezTo>
                <a:cubicBezTo>
                  <a:pt x="1475" y="1799"/>
                  <a:pt x="1475" y="1799"/>
                  <a:pt x="1475" y="1799"/>
                </a:cubicBezTo>
                <a:cubicBezTo>
                  <a:pt x="1475" y="1799"/>
                  <a:pt x="1475" y="1799"/>
                  <a:pt x="1475" y="1799"/>
                </a:cubicBezTo>
                <a:cubicBezTo>
                  <a:pt x="1475" y="1751"/>
                  <a:pt x="1475" y="1751"/>
                  <a:pt x="1475" y="1751"/>
                </a:cubicBezTo>
                <a:cubicBezTo>
                  <a:pt x="1475" y="1750"/>
                  <a:pt x="1475" y="1750"/>
                  <a:pt x="1475" y="1750"/>
                </a:cubicBezTo>
                <a:cubicBezTo>
                  <a:pt x="1475" y="1750"/>
                  <a:pt x="1475" y="1750"/>
                  <a:pt x="1475" y="1750"/>
                </a:cubicBezTo>
                <a:cubicBezTo>
                  <a:pt x="1475" y="1702"/>
                  <a:pt x="1475" y="1702"/>
                  <a:pt x="1475" y="1702"/>
                </a:cubicBezTo>
                <a:cubicBezTo>
                  <a:pt x="1475" y="1701"/>
                  <a:pt x="1475" y="1701"/>
                  <a:pt x="1475" y="1701"/>
                </a:cubicBezTo>
                <a:cubicBezTo>
                  <a:pt x="1475" y="1655"/>
                  <a:pt x="1475" y="1655"/>
                  <a:pt x="1475" y="1655"/>
                </a:cubicBezTo>
                <a:cubicBezTo>
                  <a:pt x="1729" y="1796"/>
                  <a:pt x="1729" y="1796"/>
                  <a:pt x="1729" y="1796"/>
                </a:cubicBezTo>
                <a:cubicBezTo>
                  <a:pt x="1729" y="1796"/>
                  <a:pt x="1729" y="1796"/>
                  <a:pt x="1729" y="1796"/>
                </a:cubicBezTo>
                <a:cubicBezTo>
                  <a:pt x="1475" y="1938"/>
                  <a:pt x="1475" y="1938"/>
                  <a:pt x="1475" y="1938"/>
                </a:cubicBezTo>
                <a:lnTo>
                  <a:pt x="1475" y="1897"/>
                </a:lnTo>
                <a:close/>
                <a:moveTo>
                  <a:pt x="1474" y="1151"/>
                </a:moveTo>
                <a:cubicBezTo>
                  <a:pt x="1474" y="874"/>
                  <a:pt x="1474" y="874"/>
                  <a:pt x="1474" y="874"/>
                </a:cubicBezTo>
                <a:cubicBezTo>
                  <a:pt x="1723" y="1013"/>
                  <a:pt x="1723" y="1013"/>
                  <a:pt x="1723" y="1013"/>
                </a:cubicBezTo>
                <a:lnTo>
                  <a:pt x="1474" y="1151"/>
                </a:lnTo>
                <a:close/>
                <a:moveTo>
                  <a:pt x="1505" y="1206"/>
                </a:moveTo>
                <a:cubicBezTo>
                  <a:pt x="1546" y="1184"/>
                  <a:pt x="1546" y="1184"/>
                  <a:pt x="1546" y="1184"/>
                </a:cubicBezTo>
                <a:cubicBezTo>
                  <a:pt x="1546" y="1184"/>
                  <a:pt x="1546" y="1184"/>
                  <a:pt x="1546" y="1184"/>
                </a:cubicBezTo>
                <a:cubicBezTo>
                  <a:pt x="1546" y="1183"/>
                  <a:pt x="1546" y="1183"/>
                  <a:pt x="1546" y="1183"/>
                </a:cubicBezTo>
                <a:cubicBezTo>
                  <a:pt x="1590" y="1159"/>
                  <a:pt x="1590" y="1159"/>
                  <a:pt x="1590" y="1159"/>
                </a:cubicBezTo>
                <a:cubicBezTo>
                  <a:pt x="1590" y="1159"/>
                  <a:pt x="1590" y="1159"/>
                  <a:pt x="1590" y="1159"/>
                </a:cubicBezTo>
                <a:cubicBezTo>
                  <a:pt x="1590" y="1159"/>
                  <a:pt x="1590" y="1159"/>
                  <a:pt x="1590" y="1159"/>
                </a:cubicBezTo>
                <a:cubicBezTo>
                  <a:pt x="1590" y="1159"/>
                  <a:pt x="1590" y="1159"/>
                  <a:pt x="1590" y="1159"/>
                </a:cubicBezTo>
                <a:cubicBezTo>
                  <a:pt x="1633" y="1135"/>
                  <a:pt x="1633" y="1135"/>
                  <a:pt x="1633" y="1135"/>
                </a:cubicBezTo>
                <a:cubicBezTo>
                  <a:pt x="1633" y="1135"/>
                  <a:pt x="1633" y="1135"/>
                  <a:pt x="1633" y="1135"/>
                </a:cubicBezTo>
                <a:cubicBezTo>
                  <a:pt x="1634" y="1135"/>
                  <a:pt x="1634" y="1135"/>
                  <a:pt x="1634" y="1135"/>
                </a:cubicBezTo>
                <a:cubicBezTo>
                  <a:pt x="1634" y="1135"/>
                  <a:pt x="1634" y="1135"/>
                  <a:pt x="1634" y="1135"/>
                </a:cubicBezTo>
                <a:cubicBezTo>
                  <a:pt x="1634" y="1134"/>
                  <a:pt x="1634" y="1134"/>
                  <a:pt x="1634" y="1134"/>
                </a:cubicBezTo>
                <a:cubicBezTo>
                  <a:pt x="1678" y="1110"/>
                  <a:pt x="1678" y="1110"/>
                  <a:pt x="1678" y="1110"/>
                </a:cubicBezTo>
                <a:cubicBezTo>
                  <a:pt x="1678" y="1110"/>
                  <a:pt x="1678" y="1110"/>
                  <a:pt x="1678" y="1110"/>
                </a:cubicBezTo>
                <a:cubicBezTo>
                  <a:pt x="1722" y="1086"/>
                  <a:pt x="1722" y="1086"/>
                  <a:pt x="1722" y="1086"/>
                </a:cubicBezTo>
                <a:cubicBezTo>
                  <a:pt x="1722" y="1086"/>
                  <a:pt x="1722" y="1086"/>
                  <a:pt x="1722" y="1086"/>
                </a:cubicBezTo>
                <a:cubicBezTo>
                  <a:pt x="1761" y="1064"/>
                  <a:pt x="1761" y="1064"/>
                  <a:pt x="1761" y="1064"/>
                </a:cubicBezTo>
                <a:cubicBezTo>
                  <a:pt x="1761" y="1349"/>
                  <a:pt x="1761" y="1349"/>
                  <a:pt x="1761" y="1349"/>
                </a:cubicBezTo>
                <a:lnTo>
                  <a:pt x="1505" y="1206"/>
                </a:lnTo>
                <a:close/>
                <a:moveTo>
                  <a:pt x="1760" y="277"/>
                </a:moveTo>
                <a:cubicBezTo>
                  <a:pt x="1760" y="277"/>
                  <a:pt x="1760" y="277"/>
                  <a:pt x="1760" y="277"/>
                </a:cubicBezTo>
                <a:cubicBezTo>
                  <a:pt x="1760" y="277"/>
                  <a:pt x="1760" y="277"/>
                  <a:pt x="1760" y="277"/>
                </a:cubicBezTo>
                <a:cubicBezTo>
                  <a:pt x="1761" y="277"/>
                  <a:pt x="1761" y="277"/>
                  <a:pt x="1761" y="277"/>
                </a:cubicBezTo>
                <a:cubicBezTo>
                  <a:pt x="1761" y="568"/>
                  <a:pt x="1761" y="568"/>
                  <a:pt x="1761" y="568"/>
                </a:cubicBezTo>
                <a:cubicBezTo>
                  <a:pt x="1499" y="422"/>
                  <a:pt x="1499" y="422"/>
                  <a:pt x="1499" y="422"/>
                </a:cubicBezTo>
                <a:cubicBezTo>
                  <a:pt x="1540" y="400"/>
                  <a:pt x="1540" y="400"/>
                  <a:pt x="1540" y="400"/>
                </a:cubicBezTo>
                <a:cubicBezTo>
                  <a:pt x="1540" y="400"/>
                  <a:pt x="1540" y="400"/>
                  <a:pt x="1540" y="400"/>
                </a:cubicBezTo>
                <a:cubicBezTo>
                  <a:pt x="1540" y="400"/>
                  <a:pt x="1540" y="400"/>
                  <a:pt x="1540" y="400"/>
                </a:cubicBezTo>
                <a:cubicBezTo>
                  <a:pt x="1540" y="400"/>
                  <a:pt x="1540" y="400"/>
                  <a:pt x="1540" y="400"/>
                </a:cubicBezTo>
                <a:cubicBezTo>
                  <a:pt x="1584" y="375"/>
                  <a:pt x="1584" y="375"/>
                  <a:pt x="1584" y="375"/>
                </a:cubicBezTo>
                <a:cubicBezTo>
                  <a:pt x="1584" y="375"/>
                  <a:pt x="1584" y="375"/>
                  <a:pt x="1584" y="375"/>
                </a:cubicBezTo>
                <a:cubicBezTo>
                  <a:pt x="1584" y="375"/>
                  <a:pt x="1584" y="375"/>
                  <a:pt x="1584" y="375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28" y="351"/>
                  <a:pt x="1628" y="351"/>
                  <a:pt x="1628" y="351"/>
                </a:cubicBezTo>
                <a:cubicBezTo>
                  <a:pt x="1672" y="327"/>
                  <a:pt x="1672" y="327"/>
                  <a:pt x="1672" y="327"/>
                </a:cubicBezTo>
                <a:cubicBezTo>
                  <a:pt x="1672" y="327"/>
                  <a:pt x="1672" y="327"/>
                  <a:pt x="1672" y="327"/>
                </a:cubicBezTo>
                <a:cubicBezTo>
                  <a:pt x="1672" y="326"/>
                  <a:pt x="1672" y="326"/>
                  <a:pt x="1672" y="326"/>
                </a:cubicBezTo>
                <a:cubicBezTo>
                  <a:pt x="1716" y="302"/>
                  <a:pt x="1716" y="302"/>
                  <a:pt x="1716" y="302"/>
                </a:cubicBezTo>
                <a:cubicBezTo>
                  <a:pt x="1716" y="302"/>
                  <a:pt x="1716" y="302"/>
                  <a:pt x="1716" y="302"/>
                </a:cubicBezTo>
                <a:cubicBezTo>
                  <a:pt x="1716" y="302"/>
                  <a:pt x="1716" y="302"/>
                  <a:pt x="1716" y="302"/>
                </a:cubicBezTo>
                <a:lnTo>
                  <a:pt x="1760" y="277"/>
                </a:lnTo>
                <a:close/>
                <a:moveTo>
                  <a:pt x="1468" y="83"/>
                </a:moveTo>
                <a:cubicBezTo>
                  <a:pt x="1469" y="83"/>
                  <a:pt x="1469" y="83"/>
                  <a:pt x="1469" y="83"/>
                </a:cubicBezTo>
                <a:cubicBezTo>
                  <a:pt x="1469" y="83"/>
                  <a:pt x="1469" y="83"/>
                  <a:pt x="1469" y="83"/>
                </a:cubicBezTo>
                <a:cubicBezTo>
                  <a:pt x="1469" y="83"/>
                  <a:pt x="1469" y="83"/>
                  <a:pt x="1469" y="83"/>
                </a:cubicBezTo>
                <a:cubicBezTo>
                  <a:pt x="1513" y="108"/>
                  <a:pt x="1513" y="108"/>
                  <a:pt x="1513" y="108"/>
                </a:cubicBezTo>
                <a:cubicBezTo>
                  <a:pt x="1513" y="108"/>
                  <a:pt x="1513" y="108"/>
                  <a:pt x="1513" y="108"/>
                </a:cubicBezTo>
                <a:cubicBezTo>
                  <a:pt x="1513" y="108"/>
                  <a:pt x="1513" y="108"/>
                  <a:pt x="1513" y="108"/>
                </a:cubicBezTo>
                <a:cubicBezTo>
                  <a:pt x="1513" y="108"/>
                  <a:pt x="1513" y="108"/>
                  <a:pt x="1513" y="108"/>
                </a:cubicBezTo>
                <a:cubicBezTo>
                  <a:pt x="1557" y="132"/>
                  <a:pt x="1557" y="132"/>
                  <a:pt x="1557" y="132"/>
                </a:cubicBezTo>
                <a:cubicBezTo>
                  <a:pt x="1557" y="132"/>
                  <a:pt x="1557" y="132"/>
                  <a:pt x="1557" y="132"/>
                </a:cubicBezTo>
                <a:cubicBezTo>
                  <a:pt x="1557" y="132"/>
                  <a:pt x="1557" y="132"/>
                  <a:pt x="1557" y="132"/>
                </a:cubicBezTo>
                <a:cubicBezTo>
                  <a:pt x="1601" y="156"/>
                  <a:pt x="1601" y="156"/>
                  <a:pt x="1601" y="156"/>
                </a:cubicBezTo>
                <a:cubicBezTo>
                  <a:pt x="1601" y="157"/>
                  <a:pt x="1601" y="157"/>
                  <a:pt x="1601" y="157"/>
                </a:cubicBezTo>
                <a:cubicBezTo>
                  <a:pt x="1601" y="157"/>
                  <a:pt x="1601" y="157"/>
                  <a:pt x="1601" y="157"/>
                </a:cubicBezTo>
                <a:cubicBezTo>
                  <a:pt x="1601" y="157"/>
                  <a:pt x="1601" y="157"/>
                  <a:pt x="1601" y="157"/>
                </a:cubicBezTo>
                <a:cubicBezTo>
                  <a:pt x="1601" y="157"/>
                  <a:pt x="1601" y="157"/>
                  <a:pt x="1601" y="157"/>
                </a:cubicBezTo>
                <a:cubicBezTo>
                  <a:pt x="1643" y="180"/>
                  <a:pt x="1643" y="180"/>
                  <a:pt x="1643" y="180"/>
                </a:cubicBezTo>
                <a:cubicBezTo>
                  <a:pt x="1644" y="180"/>
                  <a:pt x="1644" y="181"/>
                  <a:pt x="1645" y="181"/>
                </a:cubicBezTo>
                <a:cubicBezTo>
                  <a:pt x="1689" y="205"/>
                  <a:pt x="1689" y="205"/>
                  <a:pt x="1689" y="205"/>
                </a:cubicBezTo>
                <a:cubicBezTo>
                  <a:pt x="1689" y="206"/>
                  <a:pt x="1689" y="206"/>
                  <a:pt x="1689" y="206"/>
                </a:cubicBezTo>
                <a:cubicBezTo>
                  <a:pt x="1727" y="227"/>
                  <a:pt x="1727" y="227"/>
                  <a:pt x="1727" y="227"/>
                </a:cubicBezTo>
                <a:cubicBezTo>
                  <a:pt x="1687" y="249"/>
                  <a:pt x="1687" y="249"/>
                  <a:pt x="1687" y="249"/>
                </a:cubicBezTo>
                <a:cubicBezTo>
                  <a:pt x="1687" y="249"/>
                  <a:pt x="1687" y="249"/>
                  <a:pt x="1687" y="249"/>
                </a:cubicBezTo>
                <a:cubicBezTo>
                  <a:pt x="1687" y="249"/>
                  <a:pt x="1687" y="249"/>
                  <a:pt x="1687" y="249"/>
                </a:cubicBezTo>
                <a:cubicBezTo>
                  <a:pt x="1687" y="250"/>
                  <a:pt x="1687" y="250"/>
                  <a:pt x="1687" y="250"/>
                </a:cubicBezTo>
                <a:cubicBezTo>
                  <a:pt x="1645" y="273"/>
                  <a:pt x="1645" y="273"/>
                  <a:pt x="1645" y="273"/>
                </a:cubicBezTo>
                <a:cubicBezTo>
                  <a:pt x="1644" y="273"/>
                  <a:pt x="1643" y="274"/>
                  <a:pt x="1642" y="274"/>
                </a:cubicBezTo>
                <a:cubicBezTo>
                  <a:pt x="1642" y="274"/>
                  <a:pt x="1641" y="275"/>
                  <a:pt x="1641" y="275"/>
                </a:cubicBezTo>
                <a:cubicBezTo>
                  <a:pt x="1599" y="298"/>
                  <a:pt x="1599" y="298"/>
                  <a:pt x="1599" y="298"/>
                </a:cubicBezTo>
                <a:cubicBezTo>
                  <a:pt x="1599" y="298"/>
                  <a:pt x="1599" y="298"/>
                  <a:pt x="1599" y="298"/>
                </a:cubicBezTo>
                <a:cubicBezTo>
                  <a:pt x="1599" y="298"/>
                  <a:pt x="1599" y="298"/>
                  <a:pt x="1599" y="298"/>
                </a:cubicBezTo>
                <a:cubicBezTo>
                  <a:pt x="1599" y="298"/>
                  <a:pt x="1599" y="298"/>
                  <a:pt x="1599" y="298"/>
                </a:cubicBezTo>
                <a:cubicBezTo>
                  <a:pt x="1599" y="298"/>
                  <a:pt x="1599" y="298"/>
                  <a:pt x="1599" y="298"/>
                </a:cubicBezTo>
                <a:cubicBezTo>
                  <a:pt x="1555" y="323"/>
                  <a:pt x="1555" y="323"/>
                  <a:pt x="1555" y="323"/>
                </a:cubicBezTo>
                <a:cubicBezTo>
                  <a:pt x="1555" y="323"/>
                  <a:pt x="1555" y="323"/>
                  <a:pt x="1555" y="323"/>
                </a:cubicBezTo>
                <a:cubicBezTo>
                  <a:pt x="1555" y="323"/>
                  <a:pt x="1555" y="323"/>
                  <a:pt x="1555" y="323"/>
                </a:cubicBezTo>
                <a:cubicBezTo>
                  <a:pt x="1555" y="323"/>
                  <a:pt x="1555" y="323"/>
                  <a:pt x="1555" y="323"/>
                </a:cubicBezTo>
                <a:cubicBezTo>
                  <a:pt x="1511" y="347"/>
                  <a:pt x="1511" y="347"/>
                  <a:pt x="1511" y="347"/>
                </a:cubicBezTo>
                <a:cubicBezTo>
                  <a:pt x="1511" y="347"/>
                  <a:pt x="1511" y="347"/>
                  <a:pt x="1511" y="347"/>
                </a:cubicBezTo>
                <a:cubicBezTo>
                  <a:pt x="1511" y="347"/>
                  <a:pt x="1511" y="347"/>
                  <a:pt x="1511" y="347"/>
                </a:cubicBezTo>
                <a:cubicBezTo>
                  <a:pt x="1511" y="347"/>
                  <a:pt x="1511" y="347"/>
                  <a:pt x="1511" y="347"/>
                </a:cubicBezTo>
                <a:cubicBezTo>
                  <a:pt x="1468" y="371"/>
                  <a:pt x="1468" y="371"/>
                  <a:pt x="1468" y="371"/>
                </a:cubicBezTo>
                <a:lnTo>
                  <a:pt x="1468" y="83"/>
                </a:lnTo>
                <a:close/>
                <a:moveTo>
                  <a:pt x="1470" y="716"/>
                </a:moveTo>
                <a:cubicBezTo>
                  <a:pt x="1470" y="716"/>
                  <a:pt x="1470" y="716"/>
                  <a:pt x="1470" y="716"/>
                </a:cubicBezTo>
                <a:cubicBezTo>
                  <a:pt x="1470" y="668"/>
                  <a:pt x="1470" y="668"/>
                  <a:pt x="1470" y="668"/>
                </a:cubicBezTo>
                <a:cubicBezTo>
                  <a:pt x="1470" y="667"/>
                  <a:pt x="1470" y="667"/>
                  <a:pt x="1470" y="667"/>
                </a:cubicBezTo>
                <a:cubicBezTo>
                  <a:pt x="1470" y="667"/>
                  <a:pt x="1470" y="667"/>
                  <a:pt x="1470" y="667"/>
                </a:cubicBezTo>
                <a:cubicBezTo>
                  <a:pt x="1470" y="619"/>
                  <a:pt x="1470" y="619"/>
                  <a:pt x="1470" y="619"/>
                </a:cubicBezTo>
                <a:cubicBezTo>
                  <a:pt x="1470" y="619"/>
                  <a:pt x="1470" y="619"/>
                  <a:pt x="1470" y="619"/>
                </a:cubicBezTo>
                <a:cubicBezTo>
                  <a:pt x="1470" y="618"/>
                  <a:pt x="1470" y="618"/>
                  <a:pt x="1470" y="618"/>
                </a:cubicBezTo>
                <a:cubicBezTo>
                  <a:pt x="1470" y="618"/>
                  <a:pt x="1470" y="618"/>
                  <a:pt x="1470" y="618"/>
                </a:cubicBezTo>
                <a:cubicBezTo>
                  <a:pt x="1470" y="570"/>
                  <a:pt x="1470" y="570"/>
                  <a:pt x="1470" y="570"/>
                </a:cubicBezTo>
                <a:cubicBezTo>
                  <a:pt x="1470" y="570"/>
                  <a:pt x="1470" y="570"/>
                  <a:pt x="1470" y="570"/>
                </a:cubicBezTo>
                <a:cubicBezTo>
                  <a:pt x="1470" y="569"/>
                  <a:pt x="1470" y="569"/>
                  <a:pt x="1470" y="569"/>
                </a:cubicBezTo>
                <a:cubicBezTo>
                  <a:pt x="1470" y="521"/>
                  <a:pt x="1470" y="521"/>
                  <a:pt x="1470" y="521"/>
                </a:cubicBezTo>
                <a:cubicBezTo>
                  <a:pt x="1470" y="520"/>
                  <a:pt x="1470" y="520"/>
                  <a:pt x="1470" y="520"/>
                </a:cubicBezTo>
                <a:cubicBezTo>
                  <a:pt x="1470" y="475"/>
                  <a:pt x="1470" y="475"/>
                  <a:pt x="1470" y="475"/>
                </a:cubicBezTo>
                <a:cubicBezTo>
                  <a:pt x="1730" y="619"/>
                  <a:pt x="1730" y="619"/>
                  <a:pt x="1730" y="619"/>
                </a:cubicBezTo>
                <a:cubicBezTo>
                  <a:pt x="1688" y="643"/>
                  <a:pt x="1688" y="643"/>
                  <a:pt x="1688" y="643"/>
                </a:cubicBezTo>
                <a:cubicBezTo>
                  <a:pt x="1688" y="643"/>
                  <a:pt x="1688" y="643"/>
                  <a:pt x="1688" y="643"/>
                </a:cubicBezTo>
                <a:cubicBezTo>
                  <a:pt x="1688" y="643"/>
                  <a:pt x="1688" y="643"/>
                  <a:pt x="1688" y="643"/>
                </a:cubicBezTo>
                <a:cubicBezTo>
                  <a:pt x="1688" y="643"/>
                  <a:pt x="1688" y="643"/>
                  <a:pt x="1688" y="643"/>
                </a:cubicBezTo>
                <a:cubicBezTo>
                  <a:pt x="1646" y="666"/>
                  <a:pt x="1646" y="666"/>
                  <a:pt x="1646" y="666"/>
                </a:cubicBezTo>
                <a:cubicBezTo>
                  <a:pt x="1645" y="666"/>
                  <a:pt x="1644" y="667"/>
                  <a:pt x="1643" y="667"/>
                </a:cubicBezTo>
                <a:cubicBezTo>
                  <a:pt x="1643" y="668"/>
                  <a:pt x="1642" y="668"/>
                  <a:pt x="1642" y="668"/>
                </a:cubicBezTo>
                <a:cubicBezTo>
                  <a:pt x="1600" y="691"/>
                  <a:pt x="1600" y="691"/>
                  <a:pt x="1600" y="691"/>
                </a:cubicBezTo>
                <a:cubicBezTo>
                  <a:pt x="1600" y="692"/>
                  <a:pt x="1600" y="692"/>
                  <a:pt x="1600" y="692"/>
                </a:cubicBezTo>
                <a:cubicBezTo>
                  <a:pt x="1600" y="692"/>
                  <a:pt x="1600" y="692"/>
                  <a:pt x="1600" y="692"/>
                </a:cubicBezTo>
                <a:cubicBezTo>
                  <a:pt x="1600" y="692"/>
                  <a:pt x="1600" y="692"/>
                  <a:pt x="1600" y="692"/>
                </a:cubicBezTo>
                <a:cubicBezTo>
                  <a:pt x="1600" y="692"/>
                  <a:pt x="1600" y="692"/>
                  <a:pt x="1600" y="692"/>
                </a:cubicBezTo>
                <a:cubicBezTo>
                  <a:pt x="1556" y="716"/>
                  <a:pt x="1556" y="716"/>
                  <a:pt x="1556" y="716"/>
                </a:cubicBezTo>
                <a:cubicBezTo>
                  <a:pt x="1556" y="716"/>
                  <a:pt x="1556" y="716"/>
                  <a:pt x="1556" y="716"/>
                </a:cubicBezTo>
                <a:cubicBezTo>
                  <a:pt x="1556" y="716"/>
                  <a:pt x="1556" y="716"/>
                  <a:pt x="1556" y="716"/>
                </a:cubicBezTo>
                <a:cubicBezTo>
                  <a:pt x="1556" y="716"/>
                  <a:pt x="1556" y="716"/>
                  <a:pt x="1556" y="716"/>
                </a:cubicBezTo>
                <a:cubicBezTo>
                  <a:pt x="1512" y="740"/>
                  <a:pt x="1512" y="740"/>
                  <a:pt x="1512" y="740"/>
                </a:cubicBezTo>
                <a:cubicBezTo>
                  <a:pt x="1512" y="741"/>
                  <a:pt x="1512" y="741"/>
                  <a:pt x="1512" y="741"/>
                </a:cubicBezTo>
                <a:cubicBezTo>
                  <a:pt x="1512" y="741"/>
                  <a:pt x="1512" y="741"/>
                  <a:pt x="1512" y="741"/>
                </a:cubicBezTo>
                <a:cubicBezTo>
                  <a:pt x="1512" y="741"/>
                  <a:pt x="1512" y="741"/>
                  <a:pt x="1512" y="741"/>
                </a:cubicBezTo>
                <a:cubicBezTo>
                  <a:pt x="1470" y="764"/>
                  <a:pt x="1470" y="764"/>
                  <a:pt x="1470" y="764"/>
                </a:cubicBezTo>
                <a:lnTo>
                  <a:pt x="1470" y="716"/>
                </a:lnTo>
                <a:close/>
                <a:moveTo>
                  <a:pt x="1692" y="2207"/>
                </a:moveTo>
                <a:cubicBezTo>
                  <a:pt x="1692" y="2207"/>
                  <a:pt x="1692" y="2207"/>
                  <a:pt x="1692" y="2207"/>
                </a:cubicBezTo>
                <a:cubicBezTo>
                  <a:pt x="1692" y="2208"/>
                  <a:pt x="1692" y="2208"/>
                  <a:pt x="1692" y="2208"/>
                </a:cubicBezTo>
                <a:cubicBezTo>
                  <a:pt x="1692" y="2208"/>
                  <a:pt x="1692" y="2208"/>
                  <a:pt x="1692" y="2208"/>
                </a:cubicBezTo>
                <a:cubicBezTo>
                  <a:pt x="1648" y="2232"/>
                  <a:pt x="1648" y="2232"/>
                  <a:pt x="1648" y="2232"/>
                </a:cubicBezTo>
                <a:cubicBezTo>
                  <a:pt x="1648" y="2232"/>
                  <a:pt x="1648" y="2232"/>
                  <a:pt x="1648" y="2232"/>
                </a:cubicBezTo>
                <a:cubicBezTo>
                  <a:pt x="1604" y="2256"/>
                  <a:pt x="1604" y="2256"/>
                  <a:pt x="1604" y="2256"/>
                </a:cubicBezTo>
                <a:cubicBezTo>
                  <a:pt x="1604" y="2256"/>
                  <a:pt x="1604" y="2256"/>
                  <a:pt x="1604" y="2256"/>
                </a:cubicBezTo>
                <a:cubicBezTo>
                  <a:pt x="1560" y="2281"/>
                  <a:pt x="1560" y="2281"/>
                  <a:pt x="1560" y="2281"/>
                </a:cubicBezTo>
                <a:cubicBezTo>
                  <a:pt x="1560" y="2281"/>
                  <a:pt x="1560" y="2281"/>
                  <a:pt x="1560" y="2281"/>
                </a:cubicBezTo>
                <a:cubicBezTo>
                  <a:pt x="1516" y="2305"/>
                  <a:pt x="1516" y="2305"/>
                  <a:pt x="1516" y="2305"/>
                </a:cubicBezTo>
                <a:cubicBezTo>
                  <a:pt x="1516" y="2305"/>
                  <a:pt x="1516" y="2305"/>
                  <a:pt x="1516" y="2305"/>
                </a:cubicBezTo>
                <a:cubicBezTo>
                  <a:pt x="1473" y="2329"/>
                  <a:pt x="1473" y="2329"/>
                  <a:pt x="1473" y="2329"/>
                </a:cubicBezTo>
                <a:cubicBezTo>
                  <a:pt x="1473" y="2041"/>
                  <a:pt x="1473" y="2041"/>
                  <a:pt x="1473" y="2041"/>
                </a:cubicBezTo>
                <a:cubicBezTo>
                  <a:pt x="1474" y="2042"/>
                  <a:pt x="1474" y="2042"/>
                  <a:pt x="1474" y="2042"/>
                </a:cubicBezTo>
                <a:cubicBezTo>
                  <a:pt x="1474" y="2042"/>
                  <a:pt x="1474" y="2042"/>
                  <a:pt x="1474" y="2042"/>
                </a:cubicBezTo>
                <a:cubicBezTo>
                  <a:pt x="1474" y="2042"/>
                  <a:pt x="1474" y="2042"/>
                  <a:pt x="1474" y="2042"/>
                </a:cubicBezTo>
                <a:cubicBezTo>
                  <a:pt x="1474" y="2042"/>
                  <a:pt x="1474" y="2042"/>
                  <a:pt x="1474" y="2042"/>
                </a:cubicBezTo>
                <a:cubicBezTo>
                  <a:pt x="1518" y="2066"/>
                  <a:pt x="1518" y="2066"/>
                  <a:pt x="1518" y="2066"/>
                </a:cubicBezTo>
                <a:cubicBezTo>
                  <a:pt x="1518" y="2066"/>
                  <a:pt x="1518" y="2066"/>
                  <a:pt x="1518" y="2066"/>
                </a:cubicBezTo>
                <a:cubicBezTo>
                  <a:pt x="1518" y="2067"/>
                  <a:pt x="1518" y="2067"/>
                  <a:pt x="1518" y="2067"/>
                </a:cubicBezTo>
                <a:cubicBezTo>
                  <a:pt x="1518" y="2067"/>
                  <a:pt x="1518" y="2067"/>
                  <a:pt x="1518" y="2067"/>
                </a:cubicBezTo>
                <a:cubicBezTo>
                  <a:pt x="1562" y="2091"/>
                  <a:pt x="1562" y="2091"/>
                  <a:pt x="1562" y="2091"/>
                </a:cubicBezTo>
                <a:cubicBezTo>
                  <a:pt x="1562" y="2091"/>
                  <a:pt x="1562" y="2091"/>
                  <a:pt x="1562" y="2091"/>
                </a:cubicBezTo>
                <a:cubicBezTo>
                  <a:pt x="1562" y="2091"/>
                  <a:pt x="1562" y="2091"/>
                  <a:pt x="1562" y="2091"/>
                </a:cubicBezTo>
                <a:cubicBezTo>
                  <a:pt x="1606" y="2115"/>
                  <a:pt x="1606" y="2115"/>
                  <a:pt x="1606" y="2115"/>
                </a:cubicBezTo>
                <a:cubicBezTo>
                  <a:pt x="1606" y="2115"/>
                  <a:pt x="1606" y="2115"/>
                  <a:pt x="1606" y="2115"/>
                </a:cubicBezTo>
                <a:cubicBezTo>
                  <a:pt x="1606" y="2116"/>
                  <a:pt x="1606" y="2116"/>
                  <a:pt x="1606" y="2116"/>
                </a:cubicBezTo>
                <a:cubicBezTo>
                  <a:pt x="1606" y="2116"/>
                  <a:pt x="1606" y="2116"/>
                  <a:pt x="1606" y="2116"/>
                </a:cubicBezTo>
                <a:cubicBezTo>
                  <a:pt x="1648" y="2139"/>
                  <a:pt x="1648" y="2139"/>
                  <a:pt x="1648" y="2139"/>
                </a:cubicBezTo>
                <a:cubicBezTo>
                  <a:pt x="1648" y="2139"/>
                  <a:pt x="1649" y="2140"/>
                  <a:pt x="1650" y="2140"/>
                </a:cubicBezTo>
                <a:cubicBezTo>
                  <a:pt x="1694" y="2164"/>
                  <a:pt x="1694" y="2164"/>
                  <a:pt x="1694" y="2164"/>
                </a:cubicBezTo>
                <a:cubicBezTo>
                  <a:pt x="1694" y="2164"/>
                  <a:pt x="1694" y="2164"/>
                  <a:pt x="1694" y="2164"/>
                </a:cubicBezTo>
                <a:cubicBezTo>
                  <a:pt x="1694" y="2164"/>
                  <a:pt x="1694" y="2164"/>
                  <a:pt x="1694" y="2164"/>
                </a:cubicBezTo>
                <a:cubicBezTo>
                  <a:pt x="1694" y="2164"/>
                  <a:pt x="1694" y="2164"/>
                  <a:pt x="1694" y="2164"/>
                </a:cubicBezTo>
                <a:cubicBezTo>
                  <a:pt x="1732" y="2185"/>
                  <a:pt x="1732" y="2185"/>
                  <a:pt x="1732" y="2185"/>
                </a:cubicBezTo>
                <a:lnTo>
                  <a:pt x="1692" y="2207"/>
                </a:lnTo>
                <a:close/>
                <a:moveTo>
                  <a:pt x="1767" y="2135"/>
                </a:moveTo>
                <a:cubicBezTo>
                  <a:pt x="1724" y="2112"/>
                  <a:pt x="1724" y="2112"/>
                  <a:pt x="1724" y="2112"/>
                </a:cubicBezTo>
                <a:cubicBezTo>
                  <a:pt x="1724" y="2112"/>
                  <a:pt x="1724" y="2112"/>
                  <a:pt x="1724" y="2112"/>
                </a:cubicBezTo>
                <a:cubicBezTo>
                  <a:pt x="1724" y="2112"/>
                  <a:pt x="1724" y="2112"/>
                  <a:pt x="1724" y="2112"/>
                </a:cubicBezTo>
                <a:cubicBezTo>
                  <a:pt x="1724" y="2112"/>
                  <a:pt x="1724" y="2112"/>
                  <a:pt x="1724" y="2112"/>
                </a:cubicBezTo>
                <a:cubicBezTo>
                  <a:pt x="1682" y="2089"/>
                  <a:pt x="1682" y="2089"/>
                  <a:pt x="1682" y="2089"/>
                </a:cubicBezTo>
                <a:cubicBezTo>
                  <a:pt x="1681" y="2088"/>
                  <a:pt x="1681" y="2088"/>
                  <a:pt x="1680" y="2087"/>
                </a:cubicBezTo>
                <a:cubicBezTo>
                  <a:pt x="1636" y="2063"/>
                  <a:pt x="1636" y="2063"/>
                  <a:pt x="1636" y="2063"/>
                </a:cubicBezTo>
                <a:cubicBezTo>
                  <a:pt x="1636" y="2063"/>
                  <a:pt x="1636" y="2063"/>
                  <a:pt x="1636" y="2063"/>
                </a:cubicBezTo>
                <a:cubicBezTo>
                  <a:pt x="1636" y="2063"/>
                  <a:pt x="1636" y="2063"/>
                  <a:pt x="1636" y="2063"/>
                </a:cubicBezTo>
                <a:cubicBezTo>
                  <a:pt x="1636" y="2063"/>
                  <a:pt x="1636" y="2063"/>
                  <a:pt x="1636" y="2063"/>
                </a:cubicBezTo>
                <a:cubicBezTo>
                  <a:pt x="1592" y="2039"/>
                  <a:pt x="1592" y="2039"/>
                  <a:pt x="1592" y="2039"/>
                </a:cubicBezTo>
                <a:cubicBezTo>
                  <a:pt x="1592" y="2039"/>
                  <a:pt x="1592" y="2039"/>
                  <a:pt x="1592" y="2039"/>
                </a:cubicBezTo>
                <a:cubicBezTo>
                  <a:pt x="1592" y="2038"/>
                  <a:pt x="1592" y="2038"/>
                  <a:pt x="1592" y="2038"/>
                </a:cubicBezTo>
                <a:cubicBezTo>
                  <a:pt x="1592" y="2038"/>
                  <a:pt x="1592" y="2038"/>
                  <a:pt x="1592" y="2038"/>
                </a:cubicBezTo>
                <a:cubicBezTo>
                  <a:pt x="1548" y="2014"/>
                  <a:pt x="1548" y="2014"/>
                  <a:pt x="1548" y="2014"/>
                </a:cubicBezTo>
                <a:cubicBezTo>
                  <a:pt x="1548" y="2014"/>
                  <a:pt x="1548" y="2014"/>
                  <a:pt x="1548" y="2014"/>
                </a:cubicBezTo>
                <a:cubicBezTo>
                  <a:pt x="1548" y="2014"/>
                  <a:pt x="1548" y="2014"/>
                  <a:pt x="1548" y="2014"/>
                </a:cubicBezTo>
                <a:cubicBezTo>
                  <a:pt x="1505" y="1990"/>
                  <a:pt x="1505" y="1990"/>
                  <a:pt x="1505" y="1990"/>
                </a:cubicBezTo>
                <a:cubicBezTo>
                  <a:pt x="1767" y="1844"/>
                  <a:pt x="1767" y="1844"/>
                  <a:pt x="1767" y="1844"/>
                </a:cubicBezTo>
                <a:lnTo>
                  <a:pt x="1767" y="2135"/>
                </a:lnTo>
                <a:close/>
                <a:moveTo>
                  <a:pt x="1768" y="1749"/>
                </a:moveTo>
                <a:cubicBezTo>
                  <a:pt x="1502" y="1602"/>
                  <a:pt x="1502" y="1602"/>
                  <a:pt x="1502" y="1602"/>
                </a:cubicBezTo>
                <a:cubicBezTo>
                  <a:pt x="1503" y="1601"/>
                  <a:pt x="1503" y="1601"/>
                  <a:pt x="1503" y="1601"/>
                </a:cubicBezTo>
                <a:cubicBezTo>
                  <a:pt x="1503" y="1601"/>
                  <a:pt x="1503" y="1601"/>
                  <a:pt x="1503" y="1601"/>
                </a:cubicBezTo>
                <a:cubicBezTo>
                  <a:pt x="1503" y="1601"/>
                  <a:pt x="1503" y="1601"/>
                  <a:pt x="1503" y="1601"/>
                </a:cubicBezTo>
                <a:cubicBezTo>
                  <a:pt x="1503" y="1601"/>
                  <a:pt x="1503" y="1601"/>
                  <a:pt x="1503" y="1601"/>
                </a:cubicBezTo>
                <a:cubicBezTo>
                  <a:pt x="1547" y="1577"/>
                  <a:pt x="1547" y="1577"/>
                  <a:pt x="1547" y="1577"/>
                </a:cubicBezTo>
                <a:cubicBezTo>
                  <a:pt x="1547" y="1577"/>
                  <a:pt x="1547" y="1577"/>
                  <a:pt x="1547" y="1577"/>
                </a:cubicBezTo>
                <a:cubicBezTo>
                  <a:pt x="1547" y="1577"/>
                  <a:pt x="1547" y="1577"/>
                  <a:pt x="1547" y="1577"/>
                </a:cubicBezTo>
                <a:cubicBezTo>
                  <a:pt x="1591" y="1552"/>
                  <a:pt x="1591" y="1552"/>
                  <a:pt x="1591" y="1552"/>
                </a:cubicBezTo>
                <a:cubicBezTo>
                  <a:pt x="1591" y="1552"/>
                  <a:pt x="1591" y="1552"/>
                  <a:pt x="1591" y="1552"/>
                </a:cubicBezTo>
                <a:cubicBezTo>
                  <a:pt x="1591" y="1552"/>
                  <a:pt x="1591" y="1552"/>
                  <a:pt x="1591" y="1552"/>
                </a:cubicBezTo>
                <a:cubicBezTo>
                  <a:pt x="1635" y="1528"/>
                  <a:pt x="1635" y="1528"/>
                  <a:pt x="1635" y="1528"/>
                </a:cubicBezTo>
                <a:cubicBezTo>
                  <a:pt x="1635" y="1528"/>
                  <a:pt x="1635" y="1528"/>
                  <a:pt x="1635" y="1528"/>
                </a:cubicBezTo>
                <a:cubicBezTo>
                  <a:pt x="1635" y="1528"/>
                  <a:pt x="1635" y="1528"/>
                  <a:pt x="1635" y="1528"/>
                </a:cubicBezTo>
                <a:cubicBezTo>
                  <a:pt x="1635" y="1528"/>
                  <a:pt x="1635" y="1528"/>
                  <a:pt x="1635" y="1528"/>
                </a:cubicBezTo>
                <a:cubicBezTo>
                  <a:pt x="1635" y="1528"/>
                  <a:pt x="1635" y="1528"/>
                  <a:pt x="1635" y="1528"/>
                </a:cubicBezTo>
                <a:cubicBezTo>
                  <a:pt x="1679" y="1504"/>
                  <a:pt x="1679" y="1504"/>
                  <a:pt x="1679" y="1504"/>
                </a:cubicBezTo>
                <a:cubicBezTo>
                  <a:pt x="1679" y="1503"/>
                  <a:pt x="1679" y="1503"/>
                  <a:pt x="1679" y="1503"/>
                </a:cubicBezTo>
                <a:cubicBezTo>
                  <a:pt x="1723" y="1479"/>
                  <a:pt x="1723" y="1479"/>
                  <a:pt x="1723" y="1479"/>
                </a:cubicBezTo>
                <a:cubicBezTo>
                  <a:pt x="1723" y="1479"/>
                  <a:pt x="1723" y="1479"/>
                  <a:pt x="1723" y="1479"/>
                </a:cubicBezTo>
                <a:cubicBezTo>
                  <a:pt x="1767" y="1455"/>
                  <a:pt x="1767" y="1455"/>
                  <a:pt x="1767" y="1455"/>
                </a:cubicBezTo>
                <a:cubicBezTo>
                  <a:pt x="1767" y="1454"/>
                  <a:pt x="1767" y="1454"/>
                  <a:pt x="1767" y="1454"/>
                </a:cubicBezTo>
                <a:cubicBezTo>
                  <a:pt x="1767" y="1454"/>
                  <a:pt x="1767" y="1454"/>
                  <a:pt x="1767" y="1454"/>
                </a:cubicBezTo>
                <a:cubicBezTo>
                  <a:pt x="1768" y="1454"/>
                  <a:pt x="1768" y="1454"/>
                  <a:pt x="1768" y="1454"/>
                </a:cubicBezTo>
                <a:lnTo>
                  <a:pt x="1768" y="1749"/>
                </a:lnTo>
                <a:close/>
                <a:moveTo>
                  <a:pt x="2113" y="474"/>
                </a:moveTo>
                <a:cubicBezTo>
                  <a:pt x="2113" y="520"/>
                  <a:pt x="2113" y="520"/>
                  <a:pt x="2113" y="520"/>
                </a:cubicBezTo>
                <a:cubicBezTo>
                  <a:pt x="2113" y="521"/>
                  <a:pt x="2113" y="521"/>
                  <a:pt x="2113" y="521"/>
                </a:cubicBezTo>
                <a:cubicBezTo>
                  <a:pt x="2113" y="569"/>
                  <a:pt x="2113" y="569"/>
                  <a:pt x="2113" y="569"/>
                </a:cubicBezTo>
                <a:cubicBezTo>
                  <a:pt x="2113" y="570"/>
                  <a:pt x="2113" y="570"/>
                  <a:pt x="2113" y="570"/>
                </a:cubicBezTo>
                <a:cubicBezTo>
                  <a:pt x="2113" y="570"/>
                  <a:pt x="2113" y="570"/>
                  <a:pt x="2113" y="570"/>
                </a:cubicBezTo>
                <a:cubicBezTo>
                  <a:pt x="2113" y="618"/>
                  <a:pt x="2113" y="618"/>
                  <a:pt x="2113" y="618"/>
                </a:cubicBezTo>
                <a:cubicBezTo>
                  <a:pt x="2113" y="618"/>
                  <a:pt x="2113" y="618"/>
                  <a:pt x="2113" y="618"/>
                </a:cubicBezTo>
                <a:cubicBezTo>
                  <a:pt x="2113" y="619"/>
                  <a:pt x="2113" y="619"/>
                  <a:pt x="2113" y="619"/>
                </a:cubicBezTo>
                <a:cubicBezTo>
                  <a:pt x="2113" y="619"/>
                  <a:pt x="2113" y="619"/>
                  <a:pt x="2113" y="619"/>
                </a:cubicBezTo>
                <a:cubicBezTo>
                  <a:pt x="2113" y="667"/>
                  <a:pt x="2113" y="667"/>
                  <a:pt x="2113" y="667"/>
                </a:cubicBezTo>
                <a:cubicBezTo>
                  <a:pt x="2113" y="667"/>
                  <a:pt x="2113" y="667"/>
                  <a:pt x="2113" y="667"/>
                </a:cubicBezTo>
                <a:cubicBezTo>
                  <a:pt x="2113" y="668"/>
                  <a:pt x="2113" y="668"/>
                  <a:pt x="2113" y="668"/>
                </a:cubicBezTo>
                <a:cubicBezTo>
                  <a:pt x="2113" y="716"/>
                  <a:pt x="2113" y="716"/>
                  <a:pt x="2113" y="716"/>
                </a:cubicBezTo>
                <a:cubicBezTo>
                  <a:pt x="2113" y="716"/>
                  <a:pt x="2113" y="716"/>
                  <a:pt x="2113" y="716"/>
                </a:cubicBezTo>
                <a:cubicBezTo>
                  <a:pt x="2113" y="764"/>
                  <a:pt x="2113" y="764"/>
                  <a:pt x="2113" y="764"/>
                </a:cubicBezTo>
                <a:cubicBezTo>
                  <a:pt x="2112" y="764"/>
                  <a:pt x="2112" y="764"/>
                  <a:pt x="2111" y="763"/>
                </a:cubicBezTo>
                <a:cubicBezTo>
                  <a:pt x="2070" y="741"/>
                  <a:pt x="2070" y="741"/>
                  <a:pt x="2070" y="741"/>
                </a:cubicBezTo>
                <a:cubicBezTo>
                  <a:pt x="2070" y="741"/>
                  <a:pt x="2070" y="741"/>
                  <a:pt x="2070" y="741"/>
                </a:cubicBezTo>
                <a:cubicBezTo>
                  <a:pt x="2070" y="741"/>
                  <a:pt x="2070" y="741"/>
                  <a:pt x="2070" y="741"/>
                </a:cubicBezTo>
                <a:cubicBezTo>
                  <a:pt x="2030" y="718"/>
                  <a:pt x="2030" y="718"/>
                  <a:pt x="2030" y="718"/>
                </a:cubicBezTo>
                <a:cubicBezTo>
                  <a:pt x="2029" y="717"/>
                  <a:pt x="2028" y="717"/>
                  <a:pt x="2027" y="716"/>
                </a:cubicBezTo>
                <a:cubicBezTo>
                  <a:pt x="2026" y="716"/>
                  <a:pt x="2025" y="715"/>
                  <a:pt x="2023" y="714"/>
                </a:cubicBezTo>
                <a:cubicBezTo>
                  <a:pt x="1985" y="693"/>
                  <a:pt x="1985" y="693"/>
                  <a:pt x="1985" y="693"/>
                </a:cubicBezTo>
                <a:cubicBezTo>
                  <a:pt x="1985" y="693"/>
                  <a:pt x="1984" y="692"/>
                  <a:pt x="1983" y="692"/>
                </a:cubicBezTo>
                <a:cubicBezTo>
                  <a:pt x="1982" y="691"/>
                  <a:pt x="1981" y="691"/>
                  <a:pt x="1980" y="690"/>
                </a:cubicBezTo>
                <a:cubicBezTo>
                  <a:pt x="1938" y="667"/>
                  <a:pt x="1938" y="667"/>
                  <a:pt x="1938" y="667"/>
                </a:cubicBezTo>
                <a:cubicBezTo>
                  <a:pt x="1938" y="667"/>
                  <a:pt x="1938" y="667"/>
                  <a:pt x="1938" y="667"/>
                </a:cubicBezTo>
                <a:cubicBezTo>
                  <a:pt x="1894" y="643"/>
                  <a:pt x="1894" y="643"/>
                  <a:pt x="1894" y="643"/>
                </a:cubicBezTo>
                <a:cubicBezTo>
                  <a:pt x="1894" y="643"/>
                  <a:pt x="1894" y="643"/>
                  <a:pt x="1894" y="643"/>
                </a:cubicBezTo>
                <a:cubicBezTo>
                  <a:pt x="1894" y="643"/>
                  <a:pt x="1894" y="643"/>
                  <a:pt x="1894" y="643"/>
                </a:cubicBezTo>
                <a:cubicBezTo>
                  <a:pt x="1894" y="643"/>
                  <a:pt x="1894" y="643"/>
                  <a:pt x="1894" y="643"/>
                </a:cubicBezTo>
                <a:cubicBezTo>
                  <a:pt x="1852" y="619"/>
                  <a:pt x="1852" y="619"/>
                  <a:pt x="1852" y="619"/>
                </a:cubicBezTo>
                <a:lnTo>
                  <a:pt x="2113" y="474"/>
                </a:lnTo>
                <a:close/>
                <a:moveTo>
                  <a:pt x="1894" y="989"/>
                </a:moveTo>
                <a:cubicBezTo>
                  <a:pt x="1938" y="965"/>
                  <a:pt x="1938" y="965"/>
                  <a:pt x="1938" y="965"/>
                </a:cubicBezTo>
                <a:cubicBezTo>
                  <a:pt x="1938" y="964"/>
                  <a:pt x="1938" y="964"/>
                  <a:pt x="1938" y="964"/>
                </a:cubicBezTo>
                <a:cubicBezTo>
                  <a:pt x="1938" y="964"/>
                  <a:pt x="1938" y="964"/>
                  <a:pt x="1938" y="964"/>
                </a:cubicBezTo>
                <a:cubicBezTo>
                  <a:pt x="1982" y="940"/>
                  <a:pt x="1982" y="940"/>
                  <a:pt x="1982" y="940"/>
                </a:cubicBezTo>
                <a:cubicBezTo>
                  <a:pt x="1982" y="940"/>
                  <a:pt x="1982" y="940"/>
                  <a:pt x="1982" y="940"/>
                </a:cubicBezTo>
                <a:cubicBezTo>
                  <a:pt x="1982" y="940"/>
                  <a:pt x="1982" y="940"/>
                  <a:pt x="1982" y="940"/>
                </a:cubicBezTo>
                <a:cubicBezTo>
                  <a:pt x="1982" y="940"/>
                  <a:pt x="1982" y="940"/>
                  <a:pt x="1982" y="940"/>
                </a:cubicBezTo>
                <a:cubicBezTo>
                  <a:pt x="1982" y="940"/>
                  <a:pt x="1982" y="940"/>
                  <a:pt x="1982" y="940"/>
                </a:cubicBezTo>
                <a:cubicBezTo>
                  <a:pt x="2026" y="916"/>
                  <a:pt x="2026" y="916"/>
                  <a:pt x="2026" y="916"/>
                </a:cubicBezTo>
                <a:cubicBezTo>
                  <a:pt x="2026" y="916"/>
                  <a:pt x="2026" y="916"/>
                  <a:pt x="2026" y="916"/>
                </a:cubicBezTo>
                <a:cubicBezTo>
                  <a:pt x="2070" y="891"/>
                  <a:pt x="2070" y="891"/>
                  <a:pt x="2070" y="891"/>
                </a:cubicBezTo>
                <a:cubicBezTo>
                  <a:pt x="2070" y="891"/>
                  <a:pt x="2070" y="891"/>
                  <a:pt x="2070" y="891"/>
                </a:cubicBezTo>
                <a:cubicBezTo>
                  <a:pt x="2070" y="891"/>
                  <a:pt x="2070" y="891"/>
                  <a:pt x="2070" y="891"/>
                </a:cubicBezTo>
                <a:cubicBezTo>
                  <a:pt x="2070" y="891"/>
                  <a:pt x="2070" y="891"/>
                  <a:pt x="2070" y="891"/>
                </a:cubicBezTo>
                <a:cubicBezTo>
                  <a:pt x="2113" y="867"/>
                  <a:pt x="2113" y="867"/>
                  <a:pt x="2113" y="867"/>
                </a:cubicBezTo>
                <a:cubicBezTo>
                  <a:pt x="2113" y="913"/>
                  <a:pt x="2113" y="913"/>
                  <a:pt x="2113" y="913"/>
                </a:cubicBezTo>
                <a:cubicBezTo>
                  <a:pt x="2113" y="913"/>
                  <a:pt x="2113" y="913"/>
                  <a:pt x="2113" y="913"/>
                </a:cubicBezTo>
                <a:cubicBezTo>
                  <a:pt x="2113" y="962"/>
                  <a:pt x="2113" y="962"/>
                  <a:pt x="2113" y="962"/>
                </a:cubicBezTo>
                <a:cubicBezTo>
                  <a:pt x="2113" y="962"/>
                  <a:pt x="2113" y="962"/>
                  <a:pt x="2113" y="962"/>
                </a:cubicBezTo>
                <a:cubicBezTo>
                  <a:pt x="2113" y="962"/>
                  <a:pt x="2113" y="962"/>
                  <a:pt x="2113" y="962"/>
                </a:cubicBezTo>
                <a:cubicBezTo>
                  <a:pt x="2113" y="1011"/>
                  <a:pt x="2113" y="1011"/>
                  <a:pt x="2113" y="1011"/>
                </a:cubicBezTo>
                <a:cubicBezTo>
                  <a:pt x="2113" y="1011"/>
                  <a:pt x="2113" y="1011"/>
                  <a:pt x="2113" y="1011"/>
                </a:cubicBezTo>
                <a:cubicBezTo>
                  <a:pt x="2113" y="1011"/>
                  <a:pt x="2113" y="1011"/>
                  <a:pt x="2113" y="1011"/>
                </a:cubicBezTo>
                <a:cubicBezTo>
                  <a:pt x="2113" y="1011"/>
                  <a:pt x="2113" y="1011"/>
                  <a:pt x="2113" y="1011"/>
                </a:cubicBezTo>
                <a:cubicBezTo>
                  <a:pt x="2113" y="1060"/>
                  <a:pt x="2113" y="1060"/>
                  <a:pt x="2113" y="1060"/>
                </a:cubicBezTo>
                <a:cubicBezTo>
                  <a:pt x="2113" y="1060"/>
                  <a:pt x="2113" y="1060"/>
                  <a:pt x="2113" y="1060"/>
                </a:cubicBezTo>
                <a:cubicBezTo>
                  <a:pt x="2113" y="1060"/>
                  <a:pt x="2113" y="1060"/>
                  <a:pt x="2113" y="1060"/>
                </a:cubicBezTo>
                <a:cubicBezTo>
                  <a:pt x="2113" y="1109"/>
                  <a:pt x="2113" y="1109"/>
                  <a:pt x="2113" y="1109"/>
                </a:cubicBezTo>
                <a:cubicBezTo>
                  <a:pt x="2113" y="1109"/>
                  <a:pt x="2113" y="1109"/>
                  <a:pt x="2113" y="1109"/>
                </a:cubicBezTo>
                <a:cubicBezTo>
                  <a:pt x="2113" y="1153"/>
                  <a:pt x="2113" y="1153"/>
                  <a:pt x="2113" y="1153"/>
                </a:cubicBezTo>
                <a:cubicBezTo>
                  <a:pt x="2074" y="1131"/>
                  <a:pt x="2074" y="1131"/>
                  <a:pt x="2074" y="1131"/>
                </a:cubicBezTo>
                <a:cubicBezTo>
                  <a:pt x="2074" y="1131"/>
                  <a:pt x="2074" y="1131"/>
                  <a:pt x="2074" y="1131"/>
                </a:cubicBezTo>
                <a:cubicBezTo>
                  <a:pt x="2074" y="1131"/>
                  <a:pt x="2074" y="1131"/>
                  <a:pt x="2074" y="1131"/>
                </a:cubicBezTo>
                <a:cubicBezTo>
                  <a:pt x="2033" y="1108"/>
                  <a:pt x="2033" y="1108"/>
                  <a:pt x="2033" y="1108"/>
                </a:cubicBezTo>
                <a:cubicBezTo>
                  <a:pt x="2032" y="1108"/>
                  <a:pt x="2031" y="1107"/>
                  <a:pt x="2031" y="1107"/>
                </a:cubicBezTo>
                <a:cubicBezTo>
                  <a:pt x="2029" y="1106"/>
                  <a:pt x="2028" y="1106"/>
                  <a:pt x="2027" y="1105"/>
                </a:cubicBezTo>
                <a:cubicBezTo>
                  <a:pt x="1989" y="1084"/>
                  <a:pt x="1989" y="1084"/>
                  <a:pt x="1989" y="1084"/>
                </a:cubicBezTo>
                <a:cubicBezTo>
                  <a:pt x="1988" y="1083"/>
                  <a:pt x="1987" y="1083"/>
                  <a:pt x="1987" y="1082"/>
                </a:cubicBezTo>
                <a:cubicBezTo>
                  <a:pt x="1985" y="1082"/>
                  <a:pt x="1984" y="1081"/>
                  <a:pt x="1983" y="1081"/>
                </a:cubicBezTo>
                <a:cubicBezTo>
                  <a:pt x="1942" y="1058"/>
                  <a:pt x="1942" y="1058"/>
                  <a:pt x="1942" y="1058"/>
                </a:cubicBezTo>
                <a:cubicBezTo>
                  <a:pt x="1942" y="1058"/>
                  <a:pt x="1942" y="1058"/>
                  <a:pt x="1942" y="1058"/>
                </a:cubicBezTo>
                <a:cubicBezTo>
                  <a:pt x="1942" y="1058"/>
                  <a:pt x="1942" y="1058"/>
                  <a:pt x="1942" y="1058"/>
                </a:cubicBezTo>
                <a:cubicBezTo>
                  <a:pt x="1898" y="1033"/>
                  <a:pt x="1898" y="1033"/>
                  <a:pt x="1898" y="1033"/>
                </a:cubicBezTo>
                <a:cubicBezTo>
                  <a:pt x="1898" y="1033"/>
                  <a:pt x="1898" y="1033"/>
                  <a:pt x="1898" y="1033"/>
                </a:cubicBezTo>
                <a:cubicBezTo>
                  <a:pt x="1856" y="1010"/>
                  <a:pt x="1856" y="1010"/>
                  <a:pt x="1856" y="1010"/>
                </a:cubicBezTo>
                <a:cubicBezTo>
                  <a:pt x="1894" y="989"/>
                  <a:pt x="1894" y="989"/>
                  <a:pt x="1894" y="989"/>
                </a:cubicBezTo>
                <a:cubicBezTo>
                  <a:pt x="1894" y="989"/>
                  <a:pt x="1894" y="989"/>
                  <a:pt x="1894" y="989"/>
                </a:cubicBezTo>
                <a:cubicBezTo>
                  <a:pt x="1894" y="989"/>
                  <a:pt x="1894" y="989"/>
                  <a:pt x="1894" y="989"/>
                </a:cubicBezTo>
                <a:close/>
                <a:moveTo>
                  <a:pt x="1821" y="279"/>
                </a:moveTo>
                <a:cubicBezTo>
                  <a:pt x="1822" y="279"/>
                  <a:pt x="1822" y="279"/>
                  <a:pt x="1822" y="279"/>
                </a:cubicBezTo>
                <a:cubicBezTo>
                  <a:pt x="1822" y="279"/>
                  <a:pt x="1822" y="279"/>
                  <a:pt x="1822" y="279"/>
                </a:cubicBezTo>
                <a:cubicBezTo>
                  <a:pt x="1822" y="279"/>
                  <a:pt x="1822" y="279"/>
                  <a:pt x="1822" y="279"/>
                </a:cubicBezTo>
                <a:cubicBezTo>
                  <a:pt x="1866" y="304"/>
                  <a:pt x="1866" y="304"/>
                  <a:pt x="1866" y="304"/>
                </a:cubicBezTo>
                <a:cubicBezTo>
                  <a:pt x="1866" y="304"/>
                  <a:pt x="1866" y="304"/>
                  <a:pt x="1866" y="304"/>
                </a:cubicBezTo>
                <a:cubicBezTo>
                  <a:pt x="1866" y="304"/>
                  <a:pt x="1866" y="304"/>
                  <a:pt x="1866" y="304"/>
                </a:cubicBezTo>
                <a:cubicBezTo>
                  <a:pt x="1866" y="304"/>
                  <a:pt x="1866" y="304"/>
                  <a:pt x="1866" y="304"/>
                </a:cubicBezTo>
                <a:cubicBezTo>
                  <a:pt x="1910" y="328"/>
                  <a:pt x="1910" y="328"/>
                  <a:pt x="1910" y="328"/>
                </a:cubicBezTo>
                <a:cubicBezTo>
                  <a:pt x="1910" y="328"/>
                  <a:pt x="1910" y="328"/>
                  <a:pt x="1910" y="328"/>
                </a:cubicBezTo>
                <a:cubicBezTo>
                  <a:pt x="1910" y="328"/>
                  <a:pt x="1910" y="328"/>
                  <a:pt x="1910" y="328"/>
                </a:cubicBezTo>
                <a:cubicBezTo>
                  <a:pt x="1910" y="328"/>
                  <a:pt x="1910" y="328"/>
                  <a:pt x="1910" y="328"/>
                </a:cubicBezTo>
                <a:cubicBezTo>
                  <a:pt x="1954" y="352"/>
                  <a:pt x="1954" y="352"/>
                  <a:pt x="1954" y="352"/>
                </a:cubicBezTo>
                <a:cubicBezTo>
                  <a:pt x="1954" y="353"/>
                  <a:pt x="1954" y="353"/>
                  <a:pt x="1954" y="353"/>
                </a:cubicBezTo>
                <a:cubicBezTo>
                  <a:pt x="1954" y="353"/>
                  <a:pt x="1954" y="353"/>
                  <a:pt x="1954" y="353"/>
                </a:cubicBezTo>
                <a:cubicBezTo>
                  <a:pt x="1954" y="353"/>
                  <a:pt x="1954" y="353"/>
                  <a:pt x="1954" y="353"/>
                </a:cubicBezTo>
                <a:cubicBezTo>
                  <a:pt x="1954" y="353"/>
                  <a:pt x="1954" y="353"/>
                  <a:pt x="1954" y="353"/>
                </a:cubicBezTo>
                <a:cubicBezTo>
                  <a:pt x="1996" y="376"/>
                  <a:pt x="1996" y="376"/>
                  <a:pt x="1996" y="376"/>
                </a:cubicBezTo>
                <a:cubicBezTo>
                  <a:pt x="1996" y="376"/>
                  <a:pt x="1997" y="377"/>
                  <a:pt x="1998" y="377"/>
                </a:cubicBezTo>
                <a:cubicBezTo>
                  <a:pt x="2042" y="402"/>
                  <a:pt x="2042" y="402"/>
                  <a:pt x="2042" y="402"/>
                </a:cubicBezTo>
                <a:cubicBezTo>
                  <a:pt x="2042" y="402"/>
                  <a:pt x="2042" y="402"/>
                  <a:pt x="2042" y="402"/>
                </a:cubicBezTo>
                <a:cubicBezTo>
                  <a:pt x="2080" y="423"/>
                  <a:pt x="2080" y="423"/>
                  <a:pt x="2080" y="423"/>
                </a:cubicBezTo>
                <a:cubicBezTo>
                  <a:pt x="2040" y="445"/>
                  <a:pt x="2040" y="445"/>
                  <a:pt x="2040" y="445"/>
                </a:cubicBezTo>
                <a:cubicBezTo>
                  <a:pt x="2040" y="445"/>
                  <a:pt x="2040" y="445"/>
                  <a:pt x="2040" y="445"/>
                </a:cubicBezTo>
                <a:cubicBezTo>
                  <a:pt x="2040" y="445"/>
                  <a:pt x="2040" y="445"/>
                  <a:pt x="2040" y="445"/>
                </a:cubicBezTo>
                <a:cubicBezTo>
                  <a:pt x="1996" y="469"/>
                  <a:pt x="1996" y="469"/>
                  <a:pt x="1996" y="469"/>
                </a:cubicBezTo>
                <a:cubicBezTo>
                  <a:pt x="1996" y="469"/>
                  <a:pt x="1996" y="469"/>
                  <a:pt x="1996" y="469"/>
                </a:cubicBezTo>
                <a:cubicBezTo>
                  <a:pt x="1952" y="494"/>
                  <a:pt x="1952" y="494"/>
                  <a:pt x="1952" y="494"/>
                </a:cubicBezTo>
                <a:cubicBezTo>
                  <a:pt x="1952" y="494"/>
                  <a:pt x="1952" y="494"/>
                  <a:pt x="1952" y="494"/>
                </a:cubicBezTo>
                <a:cubicBezTo>
                  <a:pt x="1908" y="518"/>
                  <a:pt x="1908" y="518"/>
                  <a:pt x="1908" y="518"/>
                </a:cubicBezTo>
                <a:cubicBezTo>
                  <a:pt x="1908" y="518"/>
                  <a:pt x="1908" y="518"/>
                  <a:pt x="1908" y="518"/>
                </a:cubicBezTo>
                <a:cubicBezTo>
                  <a:pt x="1864" y="543"/>
                  <a:pt x="1864" y="543"/>
                  <a:pt x="1864" y="543"/>
                </a:cubicBezTo>
                <a:cubicBezTo>
                  <a:pt x="1864" y="543"/>
                  <a:pt x="1864" y="543"/>
                  <a:pt x="1864" y="543"/>
                </a:cubicBezTo>
                <a:cubicBezTo>
                  <a:pt x="1821" y="567"/>
                  <a:pt x="1821" y="567"/>
                  <a:pt x="1821" y="567"/>
                </a:cubicBezTo>
                <a:lnTo>
                  <a:pt x="1821" y="279"/>
                </a:lnTo>
                <a:close/>
                <a:moveTo>
                  <a:pt x="1822" y="671"/>
                </a:moveTo>
                <a:cubicBezTo>
                  <a:pt x="1823" y="672"/>
                  <a:pt x="1823" y="672"/>
                  <a:pt x="1823" y="672"/>
                </a:cubicBezTo>
                <a:cubicBezTo>
                  <a:pt x="1823" y="672"/>
                  <a:pt x="1823" y="672"/>
                  <a:pt x="1823" y="672"/>
                </a:cubicBezTo>
                <a:cubicBezTo>
                  <a:pt x="1823" y="672"/>
                  <a:pt x="1823" y="672"/>
                  <a:pt x="1823" y="672"/>
                </a:cubicBezTo>
                <a:cubicBezTo>
                  <a:pt x="1823" y="672"/>
                  <a:pt x="1823" y="672"/>
                  <a:pt x="1823" y="672"/>
                </a:cubicBezTo>
                <a:cubicBezTo>
                  <a:pt x="1867" y="696"/>
                  <a:pt x="1867" y="696"/>
                  <a:pt x="1867" y="696"/>
                </a:cubicBezTo>
                <a:cubicBezTo>
                  <a:pt x="1867" y="696"/>
                  <a:pt x="1867" y="696"/>
                  <a:pt x="1867" y="696"/>
                </a:cubicBezTo>
                <a:cubicBezTo>
                  <a:pt x="1867" y="696"/>
                  <a:pt x="1867" y="696"/>
                  <a:pt x="1867" y="696"/>
                </a:cubicBezTo>
                <a:cubicBezTo>
                  <a:pt x="1867" y="696"/>
                  <a:pt x="1867" y="696"/>
                  <a:pt x="1867" y="696"/>
                </a:cubicBezTo>
                <a:cubicBezTo>
                  <a:pt x="1911" y="721"/>
                  <a:pt x="1911" y="721"/>
                  <a:pt x="1911" y="721"/>
                </a:cubicBezTo>
                <a:cubicBezTo>
                  <a:pt x="1911" y="721"/>
                  <a:pt x="1911" y="721"/>
                  <a:pt x="1911" y="721"/>
                </a:cubicBezTo>
                <a:cubicBezTo>
                  <a:pt x="1911" y="721"/>
                  <a:pt x="1911" y="721"/>
                  <a:pt x="1911" y="721"/>
                </a:cubicBezTo>
                <a:cubicBezTo>
                  <a:pt x="1911" y="721"/>
                  <a:pt x="1911" y="721"/>
                  <a:pt x="1911" y="721"/>
                </a:cubicBezTo>
                <a:cubicBezTo>
                  <a:pt x="1955" y="745"/>
                  <a:pt x="1955" y="745"/>
                  <a:pt x="1955" y="745"/>
                </a:cubicBezTo>
                <a:cubicBezTo>
                  <a:pt x="1955" y="745"/>
                  <a:pt x="1955" y="745"/>
                  <a:pt x="1955" y="745"/>
                </a:cubicBezTo>
                <a:cubicBezTo>
                  <a:pt x="1955" y="745"/>
                  <a:pt x="1955" y="745"/>
                  <a:pt x="1955" y="745"/>
                </a:cubicBezTo>
                <a:cubicBezTo>
                  <a:pt x="1955" y="745"/>
                  <a:pt x="1955" y="745"/>
                  <a:pt x="1955" y="745"/>
                </a:cubicBezTo>
                <a:cubicBezTo>
                  <a:pt x="1997" y="769"/>
                  <a:pt x="1997" y="769"/>
                  <a:pt x="1997" y="769"/>
                </a:cubicBezTo>
                <a:cubicBezTo>
                  <a:pt x="1998" y="769"/>
                  <a:pt x="1998" y="769"/>
                  <a:pt x="1999" y="770"/>
                </a:cubicBezTo>
                <a:cubicBezTo>
                  <a:pt x="2043" y="794"/>
                  <a:pt x="2043" y="794"/>
                  <a:pt x="2043" y="794"/>
                </a:cubicBezTo>
                <a:cubicBezTo>
                  <a:pt x="2043" y="794"/>
                  <a:pt x="2043" y="794"/>
                  <a:pt x="2043" y="794"/>
                </a:cubicBezTo>
                <a:cubicBezTo>
                  <a:pt x="2043" y="794"/>
                  <a:pt x="2043" y="794"/>
                  <a:pt x="2043" y="794"/>
                </a:cubicBezTo>
                <a:cubicBezTo>
                  <a:pt x="2043" y="794"/>
                  <a:pt x="2043" y="794"/>
                  <a:pt x="2043" y="794"/>
                </a:cubicBezTo>
                <a:cubicBezTo>
                  <a:pt x="2081" y="815"/>
                  <a:pt x="2081" y="815"/>
                  <a:pt x="2081" y="815"/>
                </a:cubicBezTo>
                <a:cubicBezTo>
                  <a:pt x="2041" y="837"/>
                  <a:pt x="2041" y="837"/>
                  <a:pt x="2041" y="837"/>
                </a:cubicBezTo>
                <a:cubicBezTo>
                  <a:pt x="2041" y="837"/>
                  <a:pt x="2041" y="837"/>
                  <a:pt x="2041" y="837"/>
                </a:cubicBezTo>
                <a:cubicBezTo>
                  <a:pt x="2041" y="837"/>
                  <a:pt x="2041" y="837"/>
                  <a:pt x="2041" y="837"/>
                </a:cubicBezTo>
                <a:cubicBezTo>
                  <a:pt x="2041" y="837"/>
                  <a:pt x="2041" y="837"/>
                  <a:pt x="2041" y="837"/>
                </a:cubicBezTo>
                <a:cubicBezTo>
                  <a:pt x="1997" y="862"/>
                  <a:pt x="1997" y="862"/>
                  <a:pt x="1997" y="862"/>
                </a:cubicBezTo>
                <a:cubicBezTo>
                  <a:pt x="1997" y="862"/>
                  <a:pt x="1997" y="862"/>
                  <a:pt x="1997" y="862"/>
                </a:cubicBezTo>
                <a:cubicBezTo>
                  <a:pt x="1997" y="862"/>
                  <a:pt x="1997" y="862"/>
                  <a:pt x="1997" y="862"/>
                </a:cubicBezTo>
                <a:cubicBezTo>
                  <a:pt x="1953" y="886"/>
                  <a:pt x="1953" y="886"/>
                  <a:pt x="1953" y="886"/>
                </a:cubicBezTo>
                <a:cubicBezTo>
                  <a:pt x="1953" y="886"/>
                  <a:pt x="1953" y="886"/>
                  <a:pt x="1953" y="886"/>
                </a:cubicBezTo>
                <a:cubicBezTo>
                  <a:pt x="1909" y="911"/>
                  <a:pt x="1909" y="911"/>
                  <a:pt x="1909" y="911"/>
                </a:cubicBezTo>
                <a:cubicBezTo>
                  <a:pt x="1909" y="911"/>
                  <a:pt x="1909" y="911"/>
                  <a:pt x="1909" y="911"/>
                </a:cubicBezTo>
                <a:cubicBezTo>
                  <a:pt x="1909" y="911"/>
                  <a:pt x="1909" y="911"/>
                  <a:pt x="1909" y="911"/>
                </a:cubicBezTo>
                <a:cubicBezTo>
                  <a:pt x="1909" y="911"/>
                  <a:pt x="1909" y="911"/>
                  <a:pt x="1909" y="911"/>
                </a:cubicBezTo>
                <a:cubicBezTo>
                  <a:pt x="1865" y="935"/>
                  <a:pt x="1865" y="935"/>
                  <a:pt x="1865" y="935"/>
                </a:cubicBezTo>
                <a:cubicBezTo>
                  <a:pt x="1865" y="935"/>
                  <a:pt x="1865" y="935"/>
                  <a:pt x="1865" y="935"/>
                </a:cubicBezTo>
                <a:cubicBezTo>
                  <a:pt x="1865" y="935"/>
                  <a:pt x="1865" y="935"/>
                  <a:pt x="1865" y="935"/>
                </a:cubicBezTo>
                <a:cubicBezTo>
                  <a:pt x="1822" y="959"/>
                  <a:pt x="1822" y="959"/>
                  <a:pt x="1822" y="959"/>
                </a:cubicBezTo>
                <a:lnTo>
                  <a:pt x="1822" y="671"/>
                </a:lnTo>
                <a:close/>
                <a:moveTo>
                  <a:pt x="1827" y="1066"/>
                </a:moveTo>
                <a:cubicBezTo>
                  <a:pt x="2081" y="1208"/>
                  <a:pt x="2081" y="1208"/>
                  <a:pt x="2081" y="1208"/>
                </a:cubicBezTo>
                <a:cubicBezTo>
                  <a:pt x="2040" y="1230"/>
                  <a:pt x="2040" y="1230"/>
                  <a:pt x="2040" y="1230"/>
                </a:cubicBezTo>
                <a:cubicBezTo>
                  <a:pt x="2040" y="1230"/>
                  <a:pt x="2040" y="1230"/>
                  <a:pt x="2040" y="1230"/>
                </a:cubicBezTo>
                <a:cubicBezTo>
                  <a:pt x="2040" y="1230"/>
                  <a:pt x="2040" y="1230"/>
                  <a:pt x="2040" y="1230"/>
                </a:cubicBezTo>
                <a:cubicBezTo>
                  <a:pt x="1996" y="1254"/>
                  <a:pt x="1996" y="1254"/>
                  <a:pt x="1996" y="1254"/>
                </a:cubicBezTo>
                <a:cubicBezTo>
                  <a:pt x="1996" y="1255"/>
                  <a:pt x="1996" y="1255"/>
                  <a:pt x="1996" y="1255"/>
                </a:cubicBezTo>
                <a:cubicBezTo>
                  <a:pt x="1952" y="1279"/>
                  <a:pt x="1952" y="1279"/>
                  <a:pt x="1952" y="1279"/>
                </a:cubicBezTo>
                <a:cubicBezTo>
                  <a:pt x="1952" y="1279"/>
                  <a:pt x="1952" y="1279"/>
                  <a:pt x="1952" y="1279"/>
                </a:cubicBezTo>
                <a:cubicBezTo>
                  <a:pt x="1908" y="1304"/>
                  <a:pt x="1908" y="1304"/>
                  <a:pt x="1908" y="1304"/>
                </a:cubicBezTo>
                <a:cubicBezTo>
                  <a:pt x="1908" y="1304"/>
                  <a:pt x="1908" y="1304"/>
                  <a:pt x="1908" y="1304"/>
                </a:cubicBezTo>
                <a:cubicBezTo>
                  <a:pt x="1864" y="1328"/>
                  <a:pt x="1864" y="1328"/>
                  <a:pt x="1864" y="1328"/>
                </a:cubicBezTo>
                <a:cubicBezTo>
                  <a:pt x="1864" y="1328"/>
                  <a:pt x="1864" y="1328"/>
                  <a:pt x="1864" y="1328"/>
                </a:cubicBezTo>
                <a:cubicBezTo>
                  <a:pt x="1827" y="1349"/>
                  <a:pt x="1827" y="1349"/>
                  <a:pt x="1827" y="1349"/>
                </a:cubicBezTo>
                <a:lnTo>
                  <a:pt x="1827" y="1066"/>
                </a:lnTo>
                <a:close/>
                <a:moveTo>
                  <a:pt x="2087" y="1599"/>
                </a:moveTo>
                <a:cubicBezTo>
                  <a:pt x="2047" y="1621"/>
                  <a:pt x="2047" y="1621"/>
                  <a:pt x="2047" y="1621"/>
                </a:cubicBezTo>
                <a:cubicBezTo>
                  <a:pt x="2047" y="1621"/>
                  <a:pt x="2047" y="1621"/>
                  <a:pt x="2047" y="1621"/>
                </a:cubicBezTo>
                <a:cubicBezTo>
                  <a:pt x="2047" y="1621"/>
                  <a:pt x="2047" y="1621"/>
                  <a:pt x="2047" y="1621"/>
                </a:cubicBezTo>
                <a:cubicBezTo>
                  <a:pt x="2003" y="1645"/>
                  <a:pt x="2003" y="1645"/>
                  <a:pt x="2003" y="1645"/>
                </a:cubicBezTo>
                <a:cubicBezTo>
                  <a:pt x="2003" y="1646"/>
                  <a:pt x="2003" y="1646"/>
                  <a:pt x="2003" y="1646"/>
                </a:cubicBezTo>
                <a:cubicBezTo>
                  <a:pt x="1959" y="1670"/>
                  <a:pt x="1959" y="1670"/>
                  <a:pt x="1959" y="1670"/>
                </a:cubicBezTo>
                <a:cubicBezTo>
                  <a:pt x="1959" y="1670"/>
                  <a:pt x="1959" y="1670"/>
                  <a:pt x="1959" y="1670"/>
                </a:cubicBezTo>
                <a:cubicBezTo>
                  <a:pt x="1915" y="1695"/>
                  <a:pt x="1915" y="1695"/>
                  <a:pt x="1915" y="1695"/>
                </a:cubicBezTo>
                <a:cubicBezTo>
                  <a:pt x="1915" y="1695"/>
                  <a:pt x="1915" y="1695"/>
                  <a:pt x="1915" y="1695"/>
                </a:cubicBezTo>
                <a:cubicBezTo>
                  <a:pt x="1871" y="1719"/>
                  <a:pt x="1871" y="1719"/>
                  <a:pt x="1871" y="1719"/>
                </a:cubicBezTo>
                <a:cubicBezTo>
                  <a:pt x="1871" y="1719"/>
                  <a:pt x="1871" y="1719"/>
                  <a:pt x="1871" y="1719"/>
                </a:cubicBezTo>
                <a:cubicBezTo>
                  <a:pt x="1871" y="1719"/>
                  <a:pt x="1871" y="1719"/>
                  <a:pt x="1871" y="1719"/>
                </a:cubicBezTo>
                <a:cubicBezTo>
                  <a:pt x="1828" y="1743"/>
                  <a:pt x="1828" y="1743"/>
                  <a:pt x="1828" y="1743"/>
                </a:cubicBezTo>
                <a:cubicBezTo>
                  <a:pt x="1828" y="1455"/>
                  <a:pt x="1828" y="1455"/>
                  <a:pt x="1828" y="1455"/>
                </a:cubicBezTo>
                <a:cubicBezTo>
                  <a:pt x="1829" y="1456"/>
                  <a:pt x="1829" y="1456"/>
                  <a:pt x="1829" y="1456"/>
                </a:cubicBezTo>
                <a:cubicBezTo>
                  <a:pt x="1829" y="1456"/>
                  <a:pt x="1829" y="1456"/>
                  <a:pt x="1829" y="1456"/>
                </a:cubicBezTo>
                <a:cubicBezTo>
                  <a:pt x="1829" y="1456"/>
                  <a:pt x="1829" y="1456"/>
                  <a:pt x="1829" y="1456"/>
                </a:cubicBezTo>
                <a:cubicBezTo>
                  <a:pt x="1873" y="1480"/>
                  <a:pt x="1873" y="1480"/>
                  <a:pt x="1873" y="1480"/>
                </a:cubicBezTo>
                <a:cubicBezTo>
                  <a:pt x="1873" y="1480"/>
                  <a:pt x="1873" y="1480"/>
                  <a:pt x="1873" y="1480"/>
                </a:cubicBezTo>
                <a:cubicBezTo>
                  <a:pt x="1873" y="1480"/>
                  <a:pt x="1873" y="1480"/>
                  <a:pt x="1873" y="1480"/>
                </a:cubicBezTo>
                <a:cubicBezTo>
                  <a:pt x="1917" y="1505"/>
                  <a:pt x="1917" y="1505"/>
                  <a:pt x="1917" y="1505"/>
                </a:cubicBezTo>
                <a:cubicBezTo>
                  <a:pt x="1917" y="1505"/>
                  <a:pt x="1917" y="1505"/>
                  <a:pt x="1917" y="1505"/>
                </a:cubicBezTo>
                <a:cubicBezTo>
                  <a:pt x="1917" y="1505"/>
                  <a:pt x="1917" y="1505"/>
                  <a:pt x="1917" y="1505"/>
                </a:cubicBezTo>
                <a:cubicBezTo>
                  <a:pt x="1961" y="1529"/>
                  <a:pt x="1961" y="1529"/>
                  <a:pt x="1961" y="1529"/>
                </a:cubicBezTo>
                <a:cubicBezTo>
                  <a:pt x="1961" y="1529"/>
                  <a:pt x="1961" y="1529"/>
                  <a:pt x="1961" y="1529"/>
                </a:cubicBezTo>
                <a:cubicBezTo>
                  <a:pt x="1961" y="1529"/>
                  <a:pt x="1961" y="1529"/>
                  <a:pt x="1961" y="1529"/>
                </a:cubicBezTo>
                <a:cubicBezTo>
                  <a:pt x="1961" y="1529"/>
                  <a:pt x="1961" y="1529"/>
                  <a:pt x="1961" y="1529"/>
                </a:cubicBezTo>
                <a:cubicBezTo>
                  <a:pt x="2003" y="1552"/>
                  <a:pt x="2003" y="1552"/>
                  <a:pt x="2003" y="1552"/>
                </a:cubicBezTo>
                <a:cubicBezTo>
                  <a:pt x="2004" y="1553"/>
                  <a:pt x="2004" y="1553"/>
                  <a:pt x="2005" y="1554"/>
                </a:cubicBezTo>
                <a:cubicBezTo>
                  <a:pt x="2049" y="1578"/>
                  <a:pt x="2049" y="1578"/>
                  <a:pt x="2049" y="1578"/>
                </a:cubicBezTo>
                <a:cubicBezTo>
                  <a:pt x="2049" y="1578"/>
                  <a:pt x="2049" y="1578"/>
                  <a:pt x="2049" y="1578"/>
                </a:cubicBezTo>
                <a:cubicBezTo>
                  <a:pt x="2049" y="1578"/>
                  <a:pt x="2049" y="1578"/>
                  <a:pt x="2049" y="1578"/>
                </a:cubicBezTo>
                <a:cubicBezTo>
                  <a:pt x="2049" y="1578"/>
                  <a:pt x="2049" y="1578"/>
                  <a:pt x="2049" y="1578"/>
                </a:cubicBezTo>
                <a:lnTo>
                  <a:pt x="2087" y="1599"/>
                </a:lnTo>
                <a:close/>
                <a:moveTo>
                  <a:pt x="2046" y="2014"/>
                </a:moveTo>
                <a:cubicBezTo>
                  <a:pt x="2046" y="2014"/>
                  <a:pt x="2046" y="2014"/>
                  <a:pt x="2046" y="2014"/>
                </a:cubicBezTo>
                <a:cubicBezTo>
                  <a:pt x="2046" y="2014"/>
                  <a:pt x="2046" y="2014"/>
                  <a:pt x="2046" y="2014"/>
                </a:cubicBezTo>
                <a:cubicBezTo>
                  <a:pt x="2046" y="2014"/>
                  <a:pt x="2046" y="2014"/>
                  <a:pt x="2046" y="2014"/>
                </a:cubicBezTo>
                <a:cubicBezTo>
                  <a:pt x="2002" y="2038"/>
                  <a:pt x="2002" y="2038"/>
                  <a:pt x="2002" y="2038"/>
                </a:cubicBezTo>
                <a:cubicBezTo>
                  <a:pt x="2002" y="2038"/>
                  <a:pt x="2002" y="2038"/>
                  <a:pt x="2002" y="2038"/>
                </a:cubicBezTo>
                <a:cubicBezTo>
                  <a:pt x="1958" y="2063"/>
                  <a:pt x="1958" y="2063"/>
                  <a:pt x="1958" y="2063"/>
                </a:cubicBezTo>
                <a:cubicBezTo>
                  <a:pt x="1958" y="2063"/>
                  <a:pt x="1958" y="2063"/>
                  <a:pt x="1958" y="2063"/>
                </a:cubicBezTo>
                <a:cubicBezTo>
                  <a:pt x="1914" y="2087"/>
                  <a:pt x="1914" y="2087"/>
                  <a:pt x="1914" y="2087"/>
                </a:cubicBezTo>
                <a:cubicBezTo>
                  <a:pt x="1914" y="2087"/>
                  <a:pt x="1914" y="2087"/>
                  <a:pt x="1914" y="2087"/>
                </a:cubicBezTo>
                <a:cubicBezTo>
                  <a:pt x="1870" y="2112"/>
                  <a:pt x="1870" y="2112"/>
                  <a:pt x="1870" y="2112"/>
                </a:cubicBezTo>
                <a:cubicBezTo>
                  <a:pt x="1870" y="2112"/>
                  <a:pt x="1870" y="2112"/>
                  <a:pt x="1870" y="2112"/>
                </a:cubicBezTo>
                <a:cubicBezTo>
                  <a:pt x="1870" y="2112"/>
                  <a:pt x="1870" y="2112"/>
                  <a:pt x="1870" y="2112"/>
                </a:cubicBezTo>
                <a:cubicBezTo>
                  <a:pt x="1827" y="2136"/>
                  <a:pt x="1827" y="2136"/>
                  <a:pt x="1827" y="2136"/>
                </a:cubicBezTo>
                <a:cubicBezTo>
                  <a:pt x="1827" y="1847"/>
                  <a:pt x="1827" y="1847"/>
                  <a:pt x="1827" y="1847"/>
                </a:cubicBezTo>
                <a:cubicBezTo>
                  <a:pt x="2086" y="1991"/>
                  <a:pt x="2086" y="1991"/>
                  <a:pt x="2086" y="1991"/>
                </a:cubicBezTo>
                <a:lnTo>
                  <a:pt x="2046" y="2014"/>
                </a:lnTo>
                <a:close/>
                <a:moveTo>
                  <a:pt x="2119" y="1697"/>
                </a:moveTo>
                <a:cubicBezTo>
                  <a:pt x="2119" y="1697"/>
                  <a:pt x="2119" y="1697"/>
                  <a:pt x="2119" y="1697"/>
                </a:cubicBezTo>
                <a:cubicBezTo>
                  <a:pt x="2119" y="1746"/>
                  <a:pt x="2119" y="1746"/>
                  <a:pt x="2119" y="1746"/>
                </a:cubicBezTo>
                <a:cubicBezTo>
                  <a:pt x="2119" y="1746"/>
                  <a:pt x="2119" y="1746"/>
                  <a:pt x="2119" y="1746"/>
                </a:cubicBezTo>
                <a:cubicBezTo>
                  <a:pt x="2119" y="1746"/>
                  <a:pt x="2119" y="1746"/>
                  <a:pt x="2119" y="1746"/>
                </a:cubicBezTo>
                <a:cubicBezTo>
                  <a:pt x="2119" y="1794"/>
                  <a:pt x="2119" y="1794"/>
                  <a:pt x="2119" y="1794"/>
                </a:cubicBezTo>
                <a:cubicBezTo>
                  <a:pt x="2119" y="1795"/>
                  <a:pt x="2119" y="1795"/>
                  <a:pt x="2119" y="1795"/>
                </a:cubicBezTo>
                <a:cubicBezTo>
                  <a:pt x="2119" y="1795"/>
                  <a:pt x="2119" y="1795"/>
                  <a:pt x="2119" y="1795"/>
                </a:cubicBezTo>
                <a:cubicBezTo>
                  <a:pt x="2119" y="1795"/>
                  <a:pt x="2119" y="1795"/>
                  <a:pt x="2119" y="1795"/>
                </a:cubicBezTo>
                <a:cubicBezTo>
                  <a:pt x="2119" y="1843"/>
                  <a:pt x="2119" y="1843"/>
                  <a:pt x="2119" y="1843"/>
                </a:cubicBezTo>
                <a:cubicBezTo>
                  <a:pt x="2119" y="1844"/>
                  <a:pt x="2119" y="1844"/>
                  <a:pt x="2119" y="1844"/>
                </a:cubicBezTo>
                <a:cubicBezTo>
                  <a:pt x="2119" y="1844"/>
                  <a:pt x="2119" y="1844"/>
                  <a:pt x="2119" y="1844"/>
                </a:cubicBezTo>
                <a:cubicBezTo>
                  <a:pt x="2119" y="1892"/>
                  <a:pt x="2119" y="1892"/>
                  <a:pt x="2119" y="1892"/>
                </a:cubicBezTo>
                <a:cubicBezTo>
                  <a:pt x="2119" y="1893"/>
                  <a:pt x="2119" y="1893"/>
                  <a:pt x="2119" y="1893"/>
                </a:cubicBezTo>
                <a:cubicBezTo>
                  <a:pt x="2119" y="1941"/>
                  <a:pt x="2119" y="1941"/>
                  <a:pt x="2119" y="1941"/>
                </a:cubicBezTo>
                <a:cubicBezTo>
                  <a:pt x="1858" y="1796"/>
                  <a:pt x="1858" y="1796"/>
                  <a:pt x="1858" y="1796"/>
                </a:cubicBezTo>
                <a:cubicBezTo>
                  <a:pt x="1900" y="1773"/>
                  <a:pt x="1900" y="1773"/>
                  <a:pt x="1900" y="1773"/>
                </a:cubicBezTo>
                <a:cubicBezTo>
                  <a:pt x="1900" y="1773"/>
                  <a:pt x="1900" y="1773"/>
                  <a:pt x="1900" y="1773"/>
                </a:cubicBezTo>
                <a:cubicBezTo>
                  <a:pt x="1900" y="1773"/>
                  <a:pt x="1900" y="1773"/>
                  <a:pt x="1900" y="1773"/>
                </a:cubicBezTo>
                <a:cubicBezTo>
                  <a:pt x="1944" y="1748"/>
                  <a:pt x="1944" y="1748"/>
                  <a:pt x="1944" y="1748"/>
                </a:cubicBezTo>
                <a:cubicBezTo>
                  <a:pt x="1944" y="1748"/>
                  <a:pt x="1944" y="1748"/>
                  <a:pt x="1944" y="1748"/>
                </a:cubicBezTo>
                <a:cubicBezTo>
                  <a:pt x="1944" y="1748"/>
                  <a:pt x="1944" y="1748"/>
                  <a:pt x="1944" y="1748"/>
                </a:cubicBezTo>
                <a:cubicBezTo>
                  <a:pt x="1987" y="1724"/>
                  <a:pt x="1987" y="1724"/>
                  <a:pt x="1987" y="1724"/>
                </a:cubicBezTo>
                <a:cubicBezTo>
                  <a:pt x="1988" y="1724"/>
                  <a:pt x="1988" y="1724"/>
                  <a:pt x="1988" y="1724"/>
                </a:cubicBezTo>
                <a:cubicBezTo>
                  <a:pt x="1988" y="1724"/>
                  <a:pt x="1988" y="1724"/>
                  <a:pt x="1988" y="1724"/>
                </a:cubicBezTo>
                <a:cubicBezTo>
                  <a:pt x="2032" y="1700"/>
                  <a:pt x="2032" y="1700"/>
                  <a:pt x="2032" y="1700"/>
                </a:cubicBezTo>
                <a:cubicBezTo>
                  <a:pt x="2032" y="1699"/>
                  <a:pt x="2032" y="1699"/>
                  <a:pt x="2032" y="1699"/>
                </a:cubicBezTo>
                <a:cubicBezTo>
                  <a:pt x="2032" y="1699"/>
                  <a:pt x="2032" y="1699"/>
                  <a:pt x="2032" y="1699"/>
                </a:cubicBezTo>
                <a:cubicBezTo>
                  <a:pt x="2075" y="1675"/>
                  <a:pt x="2075" y="1675"/>
                  <a:pt x="2075" y="1675"/>
                </a:cubicBezTo>
                <a:cubicBezTo>
                  <a:pt x="2076" y="1675"/>
                  <a:pt x="2076" y="1675"/>
                  <a:pt x="2076" y="1675"/>
                </a:cubicBezTo>
                <a:cubicBezTo>
                  <a:pt x="2119" y="1651"/>
                  <a:pt x="2119" y="1651"/>
                  <a:pt x="2119" y="1651"/>
                </a:cubicBezTo>
                <a:lnTo>
                  <a:pt x="2119" y="1697"/>
                </a:lnTo>
                <a:close/>
                <a:moveTo>
                  <a:pt x="2119" y="1304"/>
                </a:moveTo>
                <a:cubicBezTo>
                  <a:pt x="2119" y="1305"/>
                  <a:pt x="2119" y="1305"/>
                  <a:pt x="2119" y="1305"/>
                </a:cubicBezTo>
                <a:cubicBezTo>
                  <a:pt x="2119" y="1353"/>
                  <a:pt x="2119" y="1353"/>
                  <a:pt x="2119" y="1353"/>
                </a:cubicBezTo>
                <a:cubicBezTo>
                  <a:pt x="2119" y="1353"/>
                  <a:pt x="2119" y="1353"/>
                  <a:pt x="2119" y="1353"/>
                </a:cubicBezTo>
                <a:cubicBezTo>
                  <a:pt x="2119" y="1354"/>
                  <a:pt x="2119" y="1354"/>
                  <a:pt x="2119" y="1354"/>
                </a:cubicBezTo>
                <a:cubicBezTo>
                  <a:pt x="2119" y="1402"/>
                  <a:pt x="2119" y="1402"/>
                  <a:pt x="2119" y="1402"/>
                </a:cubicBezTo>
                <a:cubicBezTo>
                  <a:pt x="2119" y="1402"/>
                  <a:pt x="2119" y="1402"/>
                  <a:pt x="2119" y="1402"/>
                </a:cubicBezTo>
                <a:cubicBezTo>
                  <a:pt x="2119" y="1402"/>
                  <a:pt x="2119" y="1402"/>
                  <a:pt x="2119" y="1402"/>
                </a:cubicBezTo>
                <a:cubicBezTo>
                  <a:pt x="2119" y="1403"/>
                  <a:pt x="2119" y="1403"/>
                  <a:pt x="2119" y="1403"/>
                </a:cubicBezTo>
                <a:cubicBezTo>
                  <a:pt x="2119" y="1451"/>
                  <a:pt x="2119" y="1451"/>
                  <a:pt x="2119" y="1451"/>
                </a:cubicBezTo>
                <a:cubicBezTo>
                  <a:pt x="2119" y="1451"/>
                  <a:pt x="2119" y="1451"/>
                  <a:pt x="2119" y="1451"/>
                </a:cubicBezTo>
                <a:cubicBezTo>
                  <a:pt x="2119" y="1451"/>
                  <a:pt x="2119" y="1451"/>
                  <a:pt x="2119" y="1451"/>
                </a:cubicBezTo>
                <a:cubicBezTo>
                  <a:pt x="2119" y="1500"/>
                  <a:pt x="2119" y="1500"/>
                  <a:pt x="2119" y="1500"/>
                </a:cubicBezTo>
                <a:cubicBezTo>
                  <a:pt x="2119" y="1500"/>
                  <a:pt x="2119" y="1500"/>
                  <a:pt x="2119" y="1500"/>
                </a:cubicBezTo>
                <a:cubicBezTo>
                  <a:pt x="2119" y="1548"/>
                  <a:pt x="2119" y="1548"/>
                  <a:pt x="2119" y="1548"/>
                </a:cubicBezTo>
                <a:cubicBezTo>
                  <a:pt x="2118" y="1548"/>
                  <a:pt x="2118" y="1547"/>
                  <a:pt x="2117" y="1547"/>
                </a:cubicBezTo>
                <a:cubicBezTo>
                  <a:pt x="2076" y="1524"/>
                  <a:pt x="2076" y="1524"/>
                  <a:pt x="2076" y="1524"/>
                </a:cubicBezTo>
                <a:cubicBezTo>
                  <a:pt x="2076" y="1524"/>
                  <a:pt x="2076" y="1524"/>
                  <a:pt x="2076" y="1524"/>
                </a:cubicBezTo>
                <a:cubicBezTo>
                  <a:pt x="2076" y="1524"/>
                  <a:pt x="2076" y="1524"/>
                  <a:pt x="2076" y="1524"/>
                </a:cubicBezTo>
                <a:cubicBezTo>
                  <a:pt x="2076" y="1524"/>
                  <a:pt x="2076" y="1524"/>
                  <a:pt x="2076" y="1524"/>
                </a:cubicBezTo>
                <a:cubicBezTo>
                  <a:pt x="2035" y="1502"/>
                  <a:pt x="2035" y="1502"/>
                  <a:pt x="2035" y="1502"/>
                </a:cubicBezTo>
                <a:cubicBezTo>
                  <a:pt x="2035" y="1501"/>
                  <a:pt x="2034" y="1501"/>
                  <a:pt x="2033" y="1500"/>
                </a:cubicBezTo>
                <a:cubicBezTo>
                  <a:pt x="2032" y="1500"/>
                  <a:pt x="2031" y="1499"/>
                  <a:pt x="2029" y="1498"/>
                </a:cubicBezTo>
                <a:cubicBezTo>
                  <a:pt x="1991" y="1477"/>
                  <a:pt x="1991" y="1477"/>
                  <a:pt x="1991" y="1477"/>
                </a:cubicBezTo>
                <a:cubicBezTo>
                  <a:pt x="1990" y="1477"/>
                  <a:pt x="1990" y="1476"/>
                  <a:pt x="1989" y="1476"/>
                </a:cubicBezTo>
                <a:cubicBezTo>
                  <a:pt x="1988" y="1475"/>
                  <a:pt x="1987" y="1474"/>
                  <a:pt x="1985" y="1474"/>
                </a:cubicBezTo>
                <a:cubicBezTo>
                  <a:pt x="1944" y="1451"/>
                  <a:pt x="1944" y="1451"/>
                  <a:pt x="1944" y="1451"/>
                </a:cubicBezTo>
                <a:cubicBezTo>
                  <a:pt x="1944" y="1451"/>
                  <a:pt x="1944" y="1451"/>
                  <a:pt x="1944" y="1451"/>
                </a:cubicBezTo>
                <a:cubicBezTo>
                  <a:pt x="1900" y="1427"/>
                  <a:pt x="1900" y="1427"/>
                  <a:pt x="1900" y="1427"/>
                </a:cubicBezTo>
                <a:cubicBezTo>
                  <a:pt x="1900" y="1427"/>
                  <a:pt x="1900" y="1427"/>
                  <a:pt x="1900" y="1427"/>
                </a:cubicBezTo>
                <a:cubicBezTo>
                  <a:pt x="1900" y="1427"/>
                  <a:pt x="1900" y="1427"/>
                  <a:pt x="1900" y="1427"/>
                </a:cubicBezTo>
                <a:cubicBezTo>
                  <a:pt x="1858" y="1403"/>
                  <a:pt x="1858" y="1403"/>
                  <a:pt x="1858" y="1403"/>
                </a:cubicBezTo>
                <a:cubicBezTo>
                  <a:pt x="2119" y="1257"/>
                  <a:pt x="2119" y="1257"/>
                  <a:pt x="2119" y="1257"/>
                </a:cubicBezTo>
                <a:lnTo>
                  <a:pt x="2119" y="1304"/>
                </a:ln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9"/>
          <p:cNvSpPr/>
          <p:nvPr/>
        </p:nvSpPr>
        <p:spPr>
          <a:xfrm>
            <a:off x="4828964" y="2621247"/>
            <a:ext cx="1581150" cy="2632076"/>
          </a:xfrm>
          <a:custGeom>
            <a:rect b="b" l="l" r="r" t="t"/>
            <a:pathLst>
              <a:path extrusionOk="0" h="1072" w="644">
                <a:moveTo>
                  <a:pt x="618" y="347"/>
                </a:moveTo>
                <a:cubicBezTo>
                  <a:pt x="618" y="347"/>
                  <a:pt x="618" y="347"/>
                  <a:pt x="618" y="347"/>
                </a:cubicBezTo>
                <a:cubicBezTo>
                  <a:pt x="574" y="323"/>
                  <a:pt x="574" y="323"/>
                  <a:pt x="574" y="323"/>
                </a:cubicBezTo>
                <a:cubicBezTo>
                  <a:pt x="574" y="323"/>
                  <a:pt x="574" y="323"/>
                  <a:pt x="574" y="323"/>
                </a:cubicBezTo>
                <a:cubicBezTo>
                  <a:pt x="530" y="299"/>
                  <a:pt x="530" y="299"/>
                  <a:pt x="530" y="299"/>
                </a:cubicBezTo>
                <a:cubicBezTo>
                  <a:pt x="530" y="298"/>
                  <a:pt x="529" y="298"/>
                  <a:pt x="528" y="297"/>
                </a:cubicBezTo>
                <a:cubicBezTo>
                  <a:pt x="487" y="274"/>
                  <a:pt x="487" y="274"/>
                  <a:pt x="487" y="274"/>
                </a:cubicBezTo>
                <a:cubicBezTo>
                  <a:pt x="487" y="274"/>
                  <a:pt x="487" y="274"/>
                  <a:pt x="487" y="274"/>
                </a:cubicBezTo>
                <a:cubicBezTo>
                  <a:pt x="486" y="274"/>
                  <a:pt x="486" y="274"/>
                  <a:pt x="486" y="274"/>
                </a:cubicBezTo>
                <a:cubicBezTo>
                  <a:pt x="486" y="274"/>
                  <a:pt x="486" y="274"/>
                  <a:pt x="486" y="274"/>
                </a:cubicBezTo>
                <a:cubicBezTo>
                  <a:pt x="486" y="274"/>
                  <a:pt x="486" y="274"/>
                  <a:pt x="486" y="274"/>
                </a:cubicBezTo>
                <a:cubicBezTo>
                  <a:pt x="443" y="250"/>
                  <a:pt x="443" y="250"/>
                  <a:pt x="443" y="250"/>
                </a:cubicBezTo>
                <a:cubicBezTo>
                  <a:pt x="443" y="250"/>
                  <a:pt x="443" y="250"/>
                  <a:pt x="443" y="250"/>
                </a:cubicBezTo>
                <a:cubicBezTo>
                  <a:pt x="442" y="250"/>
                  <a:pt x="442" y="250"/>
                  <a:pt x="442" y="250"/>
                </a:cubicBezTo>
                <a:cubicBezTo>
                  <a:pt x="442" y="250"/>
                  <a:pt x="442" y="250"/>
                  <a:pt x="442" y="250"/>
                </a:cubicBezTo>
                <a:cubicBezTo>
                  <a:pt x="398" y="225"/>
                  <a:pt x="398" y="225"/>
                  <a:pt x="398" y="225"/>
                </a:cubicBezTo>
                <a:cubicBezTo>
                  <a:pt x="398" y="225"/>
                  <a:pt x="398" y="225"/>
                  <a:pt x="398" y="225"/>
                </a:cubicBezTo>
                <a:cubicBezTo>
                  <a:pt x="398" y="225"/>
                  <a:pt x="398" y="225"/>
                  <a:pt x="398" y="225"/>
                </a:cubicBezTo>
                <a:cubicBezTo>
                  <a:pt x="398" y="225"/>
                  <a:pt x="398" y="225"/>
                  <a:pt x="398" y="225"/>
                </a:cubicBezTo>
                <a:cubicBezTo>
                  <a:pt x="354" y="201"/>
                  <a:pt x="354" y="201"/>
                  <a:pt x="354" y="201"/>
                </a:cubicBezTo>
                <a:cubicBezTo>
                  <a:pt x="354" y="201"/>
                  <a:pt x="354" y="201"/>
                  <a:pt x="354" y="201"/>
                </a:cubicBezTo>
                <a:cubicBezTo>
                  <a:pt x="354" y="201"/>
                  <a:pt x="354" y="201"/>
                  <a:pt x="354" y="201"/>
                </a:cubicBezTo>
                <a:cubicBezTo>
                  <a:pt x="318" y="180"/>
                  <a:pt x="318" y="180"/>
                  <a:pt x="318" y="180"/>
                </a:cubicBezTo>
                <a:cubicBezTo>
                  <a:pt x="309" y="179"/>
                  <a:pt x="301" y="174"/>
                  <a:pt x="297" y="166"/>
                </a:cubicBezTo>
                <a:cubicBezTo>
                  <a:pt x="297" y="165"/>
                  <a:pt x="297" y="165"/>
                  <a:pt x="297" y="165"/>
                </a:cubicBezTo>
                <a:cubicBezTo>
                  <a:pt x="0" y="0"/>
                  <a:pt x="0" y="0"/>
                  <a:pt x="0" y="0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94"/>
                  <a:pt x="0" y="194"/>
                  <a:pt x="0" y="194"/>
                </a:cubicBezTo>
                <a:cubicBezTo>
                  <a:pt x="0" y="194"/>
                  <a:pt x="0" y="194"/>
                  <a:pt x="0" y="194"/>
                </a:cubicBezTo>
                <a:cubicBezTo>
                  <a:pt x="0" y="194"/>
                  <a:pt x="0" y="194"/>
                  <a:pt x="0" y="194"/>
                </a:cubicBezTo>
                <a:cubicBezTo>
                  <a:pt x="0" y="194"/>
                  <a:pt x="0" y="194"/>
                  <a:pt x="0" y="194"/>
                </a:cubicBezTo>
                <a:cubicBezTo>
                  <a:pt x="0" y="243"/>
                  <a:pt x="0" y="243"/>
                  <a:pt x="0" y="243"/>
                </a:cubicBezTo>
                <a:cubicBezTo>
                  <a:pt x="0" y="243"/>
                  <a:pt x="0" y="243"/>
                  <a:pt x="0" y="243"/>
                </a:cubicBezTo>
                <a:cubicBezTo>
                  <a:pt x="0" y="243"/>
                  <a:pt x="0" y="243"/>
                  <a:pt x="0" y="243"/>
                </a:cubicBezTo>
                <a:cubicBezTo>
                  <a:pt x="0" y="291"/>
                  <a:pt x="0" y="291"/>
                  <a:pt x="0" y="291"/>
                </a:cubicBezTo>
                <a:cubicBezTo>
                  <a:pt x="0" y="292"/>
                  <a:pt x="0" y="292"/>
                  <a:pt x="0" y="292"/>
                </a:cubicBezTo>
                <a:cubicBezTo>
                  <a:pt x="0" y="292"/>
                  <a:pt x="0" y="292"/>
                  <a:pt x="0" y="292"/>
                </a:cubicBezTo>
                <a:cubicBezTo>
                  <a:pt x="0" y="292"/>
                  <a:pt x="0" y="292"/>
                  <a:pt x="0" y="292"/>
                </a:cubicBezTo>
                <a:cubicBezTo>
                  <a:pt x="0" y="332"/>
                  <a:pt x="0" y="332"/>
                  <a:pt x="0" y="332"/>
                </a:cubicBezTo>
                <a:cubicBezTo>
                  <a:pt x="1" y="333"/>
                  <a:pt x="1" y="334"/>
                  <a:pt x="1" y="335"/>
                </a:cubicBezTo>
                <a:cubicBezTo>
                  <a:pt x="3" y="341"/>
                  <a:pt x="3" y="347"/>
                  <a:pt x="1" y="354"/>
                </a:cubicBezTo>
                <a:cubicBezTo>
                  <a:pt x="1" y="391"/>
                  <a:pt x="1" y="391"/>
                  <a:pt x="1" y="391"/>
                </a:cubicBezTo>
                <a:cubicBezTo>
                  <a:pt x="1" y="391"/>
                  <a:pt x="1" y="391"/>
                  <a:pt x="1" y="391"/>
                </a:cubicBezTo>
                <a:cubicBezTo>
                  <a:pt x="1" y="391"/>
                  <a:pt x="1" y="391"/>
                  <a:pt x="1" y="391"/>
                </a:cubicBezTo>
                <a:cubicBezTo>
                  <a:pt x="1" y="440"/>
                  <a:pt x="1" y="440"/>
                  <a:pt x="1" y="440"/>
                </a:cubicBezTo>
                <a:cubicBezTo>
                  <a:pt x="1" y="440"/>
                  <a:pt x="1" y="440"/>
                  <a:pt x="1" y="440"/>
                </a:cubicBezTo>
                <a:cubicBezTo>
                  <a:pt x="1" y="489"/>
                  <a:pt x="1" y="489"/>
                  <a:pt x="1" y="489"/>
                </a:cubicBezTo>
                <a:cubicBezTo>
                  <a:pt x="1" y="489"/>
                  <a:pt x="1" y="489"/>
                  <a:pt x="1" y="489"/>
                </a:cubicBezTo>
                <a:cubicBezTo>
                  <a:pt x="1" y="489"/>
                  <a:pt x="1" y="489"/>
                  <a:pt x="1" y="489"/>
                </a:cubicBezTo>
                <a:cubicBezTo>
                  <a:pt x="1" y="538"/>
                  <a:pt x="1" y="538"/>
                  <a:pt x="1" y="538"/>
                </a:cubicBezTo>
                <a:cubicBezTo>
                  <a:pt x="1" y="538"/>
                  <a:pt x="1" y="538"/>
                  <a:pt x="1" y="538"/>
                </a:cubicBezTo>
                <a:cubicBezTo>
                  <a:pt x="1" y="538"/>
                  <a:pt x="1" y="538"/>
                  <a:pt x="1" y="538"/>
                </a:cubicBezTo>
                <a:cubicBezTo>
                  <a:pt x="1" y="538"/>
                  <a:pt x="1" y="538"/>
                  <a:pt x="1" y="538"/>
                </a:cubicBezTo>
                <a:cubicBezTo>
                  <a:pt x="1" y="587"/>
                  <a:pt x="1" y="587"/>
                  <a:pt x="1" y="587"/>
                </a:cubicBezTo>
                <a:cubicBezTo>
                  <a:pt x="1" y="587"/>
                  <a:pt x="1" y="587"/>
                  <a:pt x="1" y="587"/>
                </a:cubicBezTo>
                <a:cubicBezTo>
                  <a:pt x="1" y="587"/>
                  <a:pt x="1" y="587"/>
                  <a:pt x="1" y="587"/>
                </a:cubicBezTo>
                <a:cubicBezTo>
                  <a:pt x="1" y="636"/>
                  <a:pt x="1" y="636"/>
                  <a:pt x="1" y="636"/>
                </a:cubicBezTo>
                <a:cubicBezTo>
                  <a:pt x="1" y="636"/>
                  <a:pt x="1" y="636"/>
                  <a:pt x="1" y="636"/>
                </a:cubicBezTo>
                <a:cubicBezTo>
                  <a:pt x="1" y="685"/>
                  <a:pt x="1" y="685"/>
                  <a:pt x="1" y="685"/>
                </a:cubicBezTo>
                <a:cubicBezTo>
                  <a:pt x="1" y="685"/>
                  <a:pt x="1" y="685"/>
                  <a:pt x="1" y="685"/>
                </a:cubicBezTo>
                <a:cubicBezTo>
                  <a:pt x="1" y="685"/>
                  <a:pt x="1" y="685"/>
                  <a:pt x="1" y="685"/>
                </a:cubicBezTo>
                <a:cubicBezTo>
                  <a:pt x="1" y="716"/>
                  <a:pt x="1" y="716"/>
                  <a:pt x="1" y="716"/>
                </a:cubicBezTo>
                <a:cubicBezTo>
                  <a:pt x="29" y="732"/>
                  <a:pt x="29" y="732"/>
                  <a:pt x="29" y="732"/>
                </a:cubicBezTo>
                <a:cubicBezTo>
                  <a:pt x="29" y="732"/>
                  <a:pt x="29" y="732"/>
                  <a:pt x="29" y="732"/>
                </a:cubicBezTo>
                <a:cubicBezTo>
                  <a:pt x="29" y="732"/>
                  <a:pt x="29" y="732"/>
                  <a:pt x="29" y="732"/>
                </a:cubicBezTo>
                <a:cubicBezTo>
                  <a:pt x="29" y="732"/>
                  <a:pt x="29" y="732"/>
                  <a:pt x="29" y="732"/>
                </a:cubicBezTo>
                <a:cubicBezTo>
                  <a:pt x="73" y="757"/>
                  <a:pt x="73" y="757"/>
                  <a:pt x="73" y="757"/>
                </a:cubicBezTo>
                <a:cubicBezTo>
                  <a:pt x="73" y="757"/>
                  <a:pt x="73" y="757"/>
                  <a:pt x="73" y="757"/>
                </a:cubicBezTo>
                <a:cubicBezTo>
                  <a:pt x="73" y="757"/>
                  <a:pt x="73" y="757"/>
                  <a:pt x="73" y="757"/>
                </a:cubicBezTo>
                <a:cubicBezTo>
                  <a:pt x="117" y="781"/>
                  <a:pt x="117" y="781"/>
                  <a:pt x="117" y="781"/>
                </a:cubicBezTo>
                <a:cubicBezTo>
                  <a:pt x="117" y="781"/>
                  <a:pt x="117" y="781"/>
                  <a:pt x="117" y="781"/>
                </a:cubicBezTo>
                <a:cubicBezTo>
                  <a:pt x="117" y="781"/>
                  <a:pt x="117" y="781"/>
                  <a:pt x="117" y="781"/>
                </a:cubicBezTo>
                <a:cubicBezTo>
                  <a:pt x="117" y="781"/>
                  <a:pt x="117" y="781"/>
                  <a:pt x="117" y="781"/>
                </a:cubicBezTo>
                <a:cubicBezTo>
                  <a:pt x="161" y="805"/>
                  <a:pt x="161" y="805"/>
                  <a:pt x="161" y="805"/>
                </a:cubicBezTo>
                <a:cubicBezTo>
                  <a:pt x="161" y="806"/>
                  <a:pt x="161" y="806"/>
                  <a:pt x="161" y="806"/>
                </a:cubicBezTo>
                <a:cubicBezTo>
                  <a:pt x="161" y="806"/>
                  <a:pt x="161" y="806"/>
                  <a:pt x="161" y="806"/>
                </a:cubicBezTo>
                <a:cubicBezTo>
                  <a:pt x="161" y="806"/>
                  <a:pt x="161" y="806"/>
                  <a:pt x="161" y="806"/>
                </a:cubicBezTo>
                <a:cubicBezTo>
                  <a:pt x="161" y="806"/>
                  <a:pt x="161" y="806"/>
                  <a:pt x="161" y="806"/>
                </a:cubicBezTo>
                <a:cubicBezTo>
                  <a:pt x="205" y="830"/>
                  <a:pt x="205" y="830"/>
                  <a:pt x="205" y="830"/>
                </a:cubicBezTo>
                <a:cubicBezTo>
                  <a:pt x="205" y="830"/>
                  <a:pt x="206" y="831"/>
                  <a:pt x="207" y="831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49" y="854"/>
                  <a:pt x="249" y="854"/>
                  <a:pt x="249" y="854"/>
                </a:cubicBezTo>
                <a:cubicBezTo>
                  <a:pt x="293" y="879"/>
                  <a:pt x="293" y="879"/>
                  <a:pt x="293" y="879"/>
                </a:cubicBezTo>
                <a:cubicBezTo>
                  <a:pt x="293" y="879"/>
                  <a:pt x="293" y="879"/>
                  <a:pt x="293" y="879"/>
                </a:cubicBezTo>
                <a:cubicBezTo>
                  <a:pt x="293" y="879"/>
                  <a:pt x="293" y="879"/>
                  <a:pt x="293" y="879"/>
                </a:cubicBezTo>
                <a:cubicBezTo>
                  <a:pt x="330" y="899"/>
                  <a:pt x="330" y="899"/>
                  <a:pt x="330" y="899"/>
                </a:cubicBezTo>
                <a:cubicBezTo>
                  <a:pt x="332" y="900"/>
                  <a:pt x="335" y="901"/>
                  <a:pt x="338" y="903"/>
                </a:cubicBezTo>
                <a:cubicBezTo>
                  <a:pt x="338" y="903"/>
                  <a:pt x="338" y="903"/>
                  <a:pt x="338" y="903"/>
                </a:cubicBezTo>
                <a:cubicBezTo>
                  <a:pt x="379" y="926"/>
                  <a:pt x="379" y="926"/>
                  <a:pt x="379" y="926"/>
                </a:cubicBezTo>
                <a:cubicBezTo>
                  <a:pt x="379" y="926"/>
                  <a:pt x="379" y="926"/>
                  <a:pt x="379" y="926"/>
                </a:cubicBezTo>
                <a:cubicBezTo>
                  <a:pt x="379" y="926"/>
                  <a:pt x="379" y="926"/>
                  <a:pt x="379" y="926"/>
                </a:cubicBezTo>
                <a:cubicBezTo>
                  <a:pt x="379" y="926"/>
                  <a:pt x="379" y="926"/>
                  <a:pt x="379" y="926"/>
                </a:cubicBezTo>
                <a:cubicBezTo>
                  <a:pt x="423" y="950"/>
                  <a:pt x="423" y="950"/>
                  <a:pt x="423" y="950"/>
                </a:cubicBezTo>
                <a:cubicBezTo>
                  <a:pt x="423" y="950"/>
                  <a:pt x="423" y="950"/>
                  <a:pt x="423" y="950"/>
                </a:cubicBezTo>
                <a:cubicBezTo>
                  <a:pt x="423" y="950"/>
                  <a:pt x="423" y="950"/>
                  <a:pt x="423" y="950"/>
                </a:cubicBezTo>
                <a:cubicBezTo>
                  <a:pt x="423" y="950"/>
                  <a:pt x="423" y="950"/>
                  <a:pt x="423" y="950"/>
                </a:cubicBezTo>
                <a:cubicBezTo>
                  <a:pt x="467" y="975"/>
                  <a:pt x="467" y="975"/>
                  <a:pt x="467" y="975"/>
                </a:cubicBezTo>
                <a:cubicBezTo>
                  <a:pt x="467" y="975"/>
                  <a:pt x="467" y="975"/>
                  <a:pt x="467" y="975"/>
                </a:cubicBezTo>
                <a:cubicBezTo>
                  <a:pt x="467" y="975"/>
                  <a:pt x="467" y="975"/>
                  <a:pt x="467" y="975"/>
                </a:cubicBezTo>
                <a:cubicBezTo>
                  <a:pt x="511" y="999"/>
                  <a:pt x="511" y="999"/>
                  <a:pt x="511" y="999"/>
                </a:cubicBezTo>
                <a:cubicBezTo>
                  <a:pt x="511" y="999"/>
                  <a:pt x="511" y="999"/>
                  <a:pt x="511" y="999"/>
                </a:cubicBezTo>
                <a:cubicBezTo>
                  <a:pt x="511" y="999"/>
                  <a:pt x="511" y="999"/>
                  <a:pt x="511" y="999"/>
                </a:cubicBezTo>
                <a:cubicBezTo>
                  <a:pt x="511" y="999"/>
                  <a:pt x="511" y="999"/>
                  <a:pt x="511" y="999"/>
                </a:cubicBezTo>
                <a:cubicBezTo>
                  <a:pt x="511" y="999"/>
                  <a:pt x="511" y="999"/>
                  <a:pt x="511" y="999"/>
                </a:cubicBezTo>
                <a:cubicBezTo>
                  <a:pt x="555" y="1023"/>
                  <a:pt x="555" y="1023"/>
                  <a:pt x="555" y="1023"/>
                </a:cubicBezTo>
                <a:cubicBezTo>
                  <a:pt x="556" y="1024"/>
                  <a:pt x="556" y="1024"/>
                  <a:pt x="557" y="1025"/>
                </a:cubicBezTo>
                <a:cubicBezTo>
                  <a:pt x="599" y="1048"/>
                  <a:pt x="599" y="1048"/>
                  <a:pt x="599" y="1048"/>
                </a:cubicBezTo>
                <a:cubicBezTo>
                  <a:pt x="599" y="1048"/>
                  <a:pt x="599" y="1048"/>
                  <a:pt x="599" y="1048"/>
                </a:cubicBezTo>
                <a:cubicBezTo>
                  <a:pt x="599" y="1048"/>
                  <a:pt x="599" y="1048"/>
                  <a:pt x="599" y="1048"/>
                </a:cubicBezTo>
                <a:cubicBezTo>
                  <a:pt x="599" y="1048"/>
                  <a:pt x="599" y="1048"/>
                  <a:pt x="599" y="1048"/>
                </a:cubicBezTo>
                <a:cubicBezTo>
                  <a:pt x="643" y="1072"/>
                  <a:pt x="643" y="1072"/>
                  <a:pt x="643" y="1072"/>
                </a:cubicBezTo>
                <a:cubicBezTo>
                  <a:pt x="643" y="736"/>
                  <a:pt x="643" y="736"/>
                  <a:pt x="643" y="736"/>
                </a:cubicBezTo>
                <a:cubicBezTo>
                  <a:pt x="642" y="733"/>
                  <a:pt x="642" y="730"/>
                  <a:pt x="643" y="726"/>
                </a:cubicBezTo>
                <a:cubicBezTo>
                  <a:pt x="643" y="725"/>
                  <a:pt x="644" y="723"/>
                  <a:pt x="644" y="721"/>
                </a:cubicBezTo>
                <a:cubicBezTo>
                  <a:pt x="644" y="701"/>
                  <a:pt x="644" y="701"/>
                  <a:pt x="644" y="701"/>
                </a:cubicBezTo>
                <a:cubicBezTo>
                  <a:pt x="644" y="686"/>
                  <a:pt x="644" y="686"/>
                  <a:pt x="644" y="686"/>
                </a:cubicBezTo>
                <a:cubicBezTo>
                  <a:pt x="644" y="685"/>
                  <a:pt x="644" y="685"/>
                  <a:pt x="644" y="684"/>
                </a:cubicBezTo>
                <a:cubicBezTo>
                  <a:pt x="644" y="637"/>
                  <a:pt x="644" y="637"/>
                  <a:pt x="644" y="637"/>
                </a:cubicBezTo>
                <a:cubicBezTo>
                  <a:pt x="644" y="636"/>
                  <a:pt x="644" y="636"/>
                  <a:pt x="644" y="635"/>
                </a:cubicBezTo>
                <a:cubicBezTo>
                  <a:pt x="644" y="588"/>
                  <a:pt x="644" y="588"/>
                  <a:pt x="644" y="588"/>
                </a:cubicBezTo>
                <a:cubicBezTo>
                  <a:pt x="644" y="587"/>
                  <a:pt x="644" y="587"/>
                  <a:pt x="644" y="586"/>
                </a:cubicBezTo>
                <a:cubicBezTo>
                  <a:pt x="644" y="541"/>
                  <a:pt x="644" y="541"/>
                  <a:pt x="644" y="541"/>
                </a:cubicBezTo>
                <a:cubicBezTo>
                  <a:pt x="644" y="540"/>
                  <a:pt x="644" y="539"/>
                  <a:pt x="644" y="538"/>
                </a:cubicBezTo>
                <a:cubicBezTo>
                  <a:pt x="644" y="537"/>
                  <a:pt x="644" y="536"/>
                  <a:pt x="644" y="535"/>
                </a:cubicBezTo>
                <a:cubicBezTo>
                  <a:pt x="644" y="490"/>
                  <a:pt x="644" y="490"/>
                  <a:pt x="644" y="490"/>
                </a:cubicBezTo>
                <a:cubicBezTo>
                  <a:pt x="644" y="489"/>
                  <a:pt x="644" y="489"/>
                  <a:pt x="644" y="488"/>
                </a:cubicBezTo>
                <a:cubicBezTo>
                  <a:pt x="644" y="441"/>
                  <a:pt x="644" y="441"/>
                  <a:pt x="644" y="441"/>
                </a:cubicBezTo>
                <a:cubicBezTo>
                  <a:pt x="644" y="441"/>
                  <a:pt x="644" y="440"/>
                  <a:pt x="644" y="439"/>
                </a:cubicBezTo>
                <a:cubicBezTo>
                  <a:pt x="644" y="392"/>
                  <a:pt x="644" y="392"/>
                  <a:pt x="644" y="392"/>
                </a:cubicBezTo>
                <a:cubicBezTo>
                  <a:pt x="644" y="392"/>
                  <a:pt x="644" y="391"/>
                  <a:pt x="644" y="390"/>
                </a:cubicBezTo>
                <a:cubicBezTo>
                  <a:pt x="644" y="362"/>
                  <a:pt x="644" y="362"/>
                  <a:pt x="644" y="362"/>
                </a:cubicBezTo>
                <a:cubicBezTo>
                  <a:pt x="618" y="348"/>
                  <a:pt x="618" y="348"/>
                  <a:pt x="618" y="348"/>
                </a:cubicBezTo>
                <a:lnTo>
                  <a:pt x="618" y="347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Google Shape;104;p9"/>
          <p:cNvGrpSpPr/>
          <p:nvPr/>
        </p:nvGrpSpPr>
        <p:grpSpPr>
          <a:xfrm>
            <a:off x="6462476" y="1038882"/>
            <a:ext cx="1766888" cy="1963738"/>
            <a:chOff x="6348413" y="1189038"/>
            <a:chExt cx="1766888" cy="1963738"/>
          </a:xfrm>
        </p:grpSpPr>
        <p:sp>
          <p:nvSpPr>
            <p:cNvPr id="105" name="Google Shape;105;p9"/>
            <p:cNvSpPr/>
            <p:nvPr/>
          </p:nvSpPr>
          <p:spPr>
            <a:xfrm>
              <a:off x="7232651" y="2170113"/>
              <a:ext cx="1500" cy="3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6348413" y="1189038"/>
              <a:ext cx="1766888" cy="981075"/>
            </a:xfrm>
            <a:custGeom>
              <a:rect b="b" l="l" r="r" t="t"/>
              <a:pathLst>
                <a:path extrusionOk="0" h="618" w="1113">
                  <a:moveTo>
                    <a:pt x="1112" y="309"/>
                  </a:moveTo>
                  <a:lnTo>
                    <a:pt x="1044" y="270"/>
                  </a:lnTo>
                  <a:lnTo>
                    <a:pt x="1044" y="270"/>
                  </a:lnTo>
                  <a:lnTo>
                    <a:pt x="1042" y="270"/>
                  </a:lnTo>
                  <a:lnTo>
                    <a:pt x="973" y="232"/>
                  </a:lnTo>
                  <a:lnTo>
                    <a:pt x="973" y="232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3" y="193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3" y="154"/>
                  </a:lnTo>
                  <a:lnTo>
                    <a:pt x="765" y="116"/>
                  </a:lnTo>
                  <a:lnTo>
                    <a:pt x="765" y="116"/>
                  </a:lnTo>
                  <a:lnTo>
                    <a:pt x="696" y="77"/>
                  </a:lnTo>
                  <a:lnTo>
                    <a:pt x="696" y="77"/>
                  </a:lnTo>
                  <a:lnTo>
                    <a:pt x="626" y="38"/>
                  </a:lnTo>
                  <a:lnTo>
                    <a:pt x="626" y="38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487" y="38"/>
                  </a:lnTo>
                  <a:lnTo>
                    <a:pt x="487" y="38"/>
                  </a:lnTo>
                  <a:lnTo>
                    <a:pt x="417" y="77"/>
                  </a:lnTo>
                  <a:lnTo>
                    <a:pt x="417" y="77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09" y="193"/>
                  </a:lnTo>
                  <a:lnTo>
                    <a:pt x="209" y="193"/>
                  </a:lnTo>
                  <a:lnTo>
                    <a:pt x="141" y="232"/>
                  </a:lnTo>
                  <a:lnTo>
                    <a:pt x="139" y="232"/>
                  </a:lnTo>
                  <a:lnTo>
                    <a:pt x="71" y="270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2" y="309"/>
                  </a:lnTo>
                  <a:lnTo>
                    <a:pt x="2" y="309"/>
                  </a:lnTo>
                  <a:lnTo>
                    <a:pt x="0" y="309"/>
                  </a:lnTo>
                  <a:lnTo>
                    <a:pt x="2" y="309"/>
                  </a:lnTo>
                  <a:lnTo>
                    <a:pt x="2" y="310"/>
                  </a:lnTo>
                  <a:lnTo>
                    <a:pt x="557" y="618"/>
                  </a:lnTo>
                  <a:lnTo>
                    <a:pt x="557" y="618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2" y="30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6348413" y="1681163"/>
              <a:ext cx="884238" cy="1471613"/>
            </a:xfrm>
            <a:custGeom>
              <a:rect b="b" l="l" r="r" t="t"/>
              <a:pathLst>
                <a:path extrusionOk="0" h="927" w="557">
                  <a:moveTo>
                    <a:pt x="557" y="308"/>
                  </a:moveTo>
                  <a:lnTo>
                    <a:pt x="2" y="0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0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71" y="656"/>
                  </a:lnTo>
                  <a:lnTo>
                    <a:pt x="139" y="695"/>
                  </a:lnTo>
                  <a:lnTo>
                    <a:pt x="141" y="695"/>
                  </a:lnTo>
                  <a:lnTo>
                    <a:pt x="209" y="734"/>
                  </a:lnTo>
                  <a:lnTo>
                    <a:pt x="209" y="734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348" y="811"/>
                  </a:lnTo>
                  <a:lnTo>
                    <a:pt x="348" y="811"/>
                  </a:lnTo>
                  <a:lnTo>
                    <a:pt x="417" y="850"/>
                  </a:lnTo>
                  <a:lnTo>
                    <a:pt x="417" y="850"/>
                  </a:lnTo>
                  <a:lnTo>
                    <a:pt x="487" y="888"/>
                  </a:lnTo>
                  <a:lnTo>
                    <a:pt x="487" y="888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310"/>
                  </a:lnTo>
                  <a:lnTo>
                    <a:pt x="557" y="308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7232651" y="1679575"/>
              <a:ext cx="882650" cy="1473200"/>
            </a:xfrm>
            <a:custGeom>
              <a:rect b="b" l="l" r="r" t="t"/>
              <a:pathLst>
                <a:path extrusionOk="0" h="928" w="556">
                  <a:moveTo>
                    <a:pt x="0" y="309"/>
                  </a:moveTo>
                  <a:lnTo>
                    <a:pt x="0" y="311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139" y="851"/>
                  </a:lnTo>
                  <a:lnTo>
                    <a:pt x="139" y="851"/>
                  </a:lnTo>
                  <a:lnTo>
                    <a:pt x="208" y="812"/>
                  </a:lnTo>
                  <a:lnTo>
                    <a:pt x="208" y="812"/>
                  </a:lnTo>
                  <a:lnTo>
                    <a:pt x="276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346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416" y="696"/>
                  </a:lnTo>
                  <a:lnTo>
                    <a:pt x="416" y="696"/>
                  </a:lnTo>
                  <a:lnTo>
                    <a:pt x="485" y="657"/>
                  </a:lnTo>
                  <a:lnTo>
                    <a:pt x="487" y="657"/>
                  </a:lnTo>
                  <a:lnTo>
                    <a:pt x="487" y="657"/>
                  </a:lnTo>
                  <a:lnTo>
                    <a:pt x="553" y="619"/>
                  </a:lnTo>
                  <a:lnTo>
                    <a:pt x="555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7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155"/>
                  </a:lnTo>
                  <a:lnTo>
                    <a:pt x="556" y="155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0"/>
                  </a:lnTo>
                  <a:lnTo>
                    <a:pt x="556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" name="Google Shape;109;p9"/>
          <p:cNvGrpSpPr/>
          <p:nvPr/>
        </p:nvGrpSpPr>
        <p:grpSpPr>
          <a:xfrm>
            <a:off x="6465168" y="3930091"/>
            <a:ext cx="1765300" cy="1962150"/>
            <a:chOff x="6367463" y="4073525"/>
            <a:chExt cx="1765300" cy="1962150"/>
          </a:xfrm>
        </p:grpSpPr>
        <p:sp>
          <p:nvSpPr>
            <p:cNvPr id="110" name="Google Shape;110;p9"/>
            <p:cNvSpPr/>
            <p:nvPr/>
          </p:nvSpPr>
          <p:spPr>
            <a:xfrm>
              <a:off x="7248526" y="5056188"/>
              <a:ext cx="1500" cy="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6367463" y="4073525"/>
              <a:ext cx="1765300" cy="982663"/>
            </a:xfrm>
            <a:custGeom>
              <a:rect b="b" l="l" r="r" t="t"/>
              <a:pathLst>
                <a:path extrusionOk="0" h="619" w="1112">
                  <a:moveTo>
                    <a:pt x="1111" y="309"/>
                  </a:moveTo>
                  <a:lnTo>
                    <a:pt x="1043" y="271"/>
                  </a:lnTo>
                  <a:lnTo>
                    <a:pt x="1043" y="271"/>
                  </a:lnTo>
                  <a:lnTo>
                    <a:pt x="1043" y="271"/>
                  </a:lnTo>
                  <a:lnTo>
                    <a:pt x="973" y="232"/>
                  </a:lnTo>
                  <a:lnTo>
                    <a:pt x="971" y="232"/>
                  </a:lnTo>
                  <a:lnTo>
                    <a:pt x="903" y="193"/>
                  </a:lnTo>
                  <a:lnTo>
                    <a:pt x="903" y="193"/>
                  </a:lnTo>
                  <a:lnTo>
                    <a:pt x="903" y="193"/>
                  </a:lnTo>
                  <a:lnTo>
                    <a:pt x="903" y="193"/>
                  </a:lnTo>
                  <a:lnTo>
                    <a:pt x="834" y="155"/>
                  </a:lnTo>
                  <a:lnTo>
                    <a:pt x="834" y="155"/>
                  </a:lnTo>
                  <a:lnTo>
                    <a:pt x="834" y="155"/>
                  </a:lnTo>
                  <a:lnTo>
                    <a:pt x="834" y="155"/>
                  </a:lnTo>
                  <a:lnTo>
                    <a:pt x="764" y="116"/>
                  </a:lnTo>
                  <a:lnTo>
                    <a:pt x="764" y="116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25" y="39"/>
                  </a:lnTo>
                  <a:lnTo>
                    <a:pt x="625" y="39"/>
                  </a:lnTo>
                  <a:lnTo>
                    <a:pt x="555" y="0"/>
                  </a:lnTo>
                  <a:lnTo>
                    <a:pt x="555" y="0"/>
                  </a:lnTo>
                  <a:lnTo>
                    <a:pt x="555" y="0"/>
                  </a:lnTo>
                  <a:lnTo>
                    <a:pt x="555" y="0"/>
                  </a:lnTo>
                  <a:lnTo>
                    <a:pt x="555" y="0"/>
                  </a:lnTo>
                  <a:lnTo>
                    <a:pt x="555" y="0"/>
                  </a:lnTo>
                  <a:lnTo>
                    <a:pt x="486" y="39"/>
                  </a:lnTo>
                  <a:lnTo>
                    <a:pt x="486" y="39"/>
                  </a:lnTo>
                  <a:lnTo>
                    <a:pt x="416" y="77"/>
                  </a:lnTo>
                  <a:lnTo>
                    <a:pt x="416" y="77"/>
                  </a:lnTo>
                  <a:lnTo>
                    <a:pt x="347" y="116"/>
                  </a:lnTo>
                  <a:lnTo>
                    <a:pt x="347" y="116"/>
                  </a:lnTo>
                  <a:lnTo>
                    <a:pt x="347" y="116"/>
                  </a:lnTo>
                  <a:lnTo>
                    <a:pt x="347" y="116"/>
                  </a:lnTo>
                  <a:lnTo>
                    <a:pt x="279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09" y="193"/>
                  </a:lnTo>
                  <a:lnTo>
                    <a:pt x="209" y="193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70" y="271"/>
                  </a:lnTo>
                  <a:lnTo>
                    <a:pt x="70" y="271"/>
                  </a:lnTo>
                  <a:lnTo>
                    <a:pt x="70" y="271"/>
                  </a:lnTo>
                  <a:lnTo>
                    <a:pt x="0" y="309"/>
                  </a:lnTo>
                  <a:lnTo>
                    <a:pt x="0" y="309"/>
                  </a:lnTo>
                  <a:lnTo>
                    <a:pt x="0" y="309"/>
                  </a:lnTo>
                  <a:lnTo>
                    <a:pt x="0" y="309"/>
                  </a:lnTo>
                  <a:lnTo>
                    <a:pt x="0" y="309"/>
                  </a:lnTo>
                  <a:lnTo>
                    <a:pt x="555" y="619"/>
                  </a:lnTo>
                  <a:lnTo>
                    <a:pt x="555" y="619"/>
                  </a:lnTo>
                  <a:lnTo>
                    <a:pt x="1112" y="309"/>
                  </a:lnTo>
                  <a:lnTo>
                    <a:pt x="1112" y="309"/>
                  </a:lnTo>
                  <a:lnTo>
                    <a:pt x="1112" y="308"/>
                  </a:lnTo>
                  <a:lnTo>
                    <a:pt x="1111" y="30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6367463" y="4564063"/>
              <a:ext cx="881063" cy="1471613"/>
            </a:xfrm>
            <a:custGeom>
              <a:rect b="b" l="l" r="r" t="t"/>
              <a:pathLst>
                <a:path extrusionOk="0" h="927" w="555">
                  <a:moveTo>
                    <a:pt x="555" y="31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231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0" y="232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0" y="385"/>
                  </a:lnTo>
                  <a:lnTo>
                    <a:pt x="0" y="385"/>
                  </a:lnTo>
                  <a:lnTo>
                    <a:pt x="0" y="385"/>
                  </a:lnTo>
                  <a:lnTo>
                    <a:pt x="0" y="387"/>
                  </a:lnTo>
                  <a:lnTo>
                    <a:pt x="0" y="463"/>
                  </a:lnTo>
                  <a:lnTo>
                    <a:pt x="0" y="463"/>
                  </a:lnTo>
                  <a:lnTo>
                    <a:pt x="0" y="463"/>
                  </a:lnTo>
                  <a:lnTo>
                    <a:pt x="0" y="540"/>
                  </a:lnTo>
                  <a:lnTo>
                    <a:pt x="0" y="540"/>
                  </a:lnTo>
                  <a:lnTo>
                    <a:pt x="0" y="540"/>
                  </a:lnTo>
                  <a:lnTo>
                    <a:pt x="0" y="540"/>
                  </a:lnTo>
                  <a:lnTo>
                    <a:pt x="0" y="617"/>
                  </a:lnTo>
                  <a:lnTo>
                    <a:pt x="0" y="617"/>
                  </a:lnTo>
                  <a:lnTo>
                    <a:pt x="0" y="617"/>
                  </a:lnTo>
                  <a:lnTo>
                    <a:pt x="0" y="617"/>
                  </a:lnTo>
                  <a:lnTo>
                    <a:pt x="0" y="617"/>
                  </a:lnTo>
                  <a:lnTo>
                    <a:pt x="0" y="619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140" y="695"/>
                  </a:lnTo>
                  <a:lnTo>
                    <a:pt x="140" y="696"/>
                  </a:lnTo>
                  <a:lnTo>
                    <a:pt x="209" y="733"/>
                  </a:lnTo>
                  <a:lnTo>
                    <a:pt x="209" y="735"/>
                  </a:lnTo>
                  <a:lnTo>
                    <a:pt x="277" y="772"/>
                  </a:lnTo>
                  <a:lnTo>
                    <a:pt x="277" y="772"/>
                  </a:lnTo>
                  <a:lnTo>
                    <a:pt x="279" y="774"/>
                  </a:lnTo>
                  <a:lnTo>
                    <a:pt x="347" y="811"/>
                  </a:lnTo>
                  <a:lnTo>
                    <a:pt x="347" y="811"/>
                  </a:lnTo>
                  <a:lnTo>
                    <a:pt x="416" y="849"/>
                  </a:lnTo>
                  <a:lnTo>
                    <a:pt x="416" y="849"/>
                  </a:lnTo>
                  <a:lnTo>
                    <a:pt x="486" y="888"/>
                  </a:lnTo>
                  <a:lnTo>
                    <a:pt x="486" y="888"/>
                  </a:lnTo>
                  <a:lnTo>
                    <a:pt x="555" y="927"/>
                  </a:lnTo>
                  <a:lnTo>
                    <a:pt x="555" y="927"/>
                  </a:lnTo>
                  <a:lnTo>
                    <a:pt x="555" y="927"/>
                  </a:lnTo>
                  <a:lnTo>
                    <a:pt x="555" y="927"/>
                  </a:lnTo>
                  <a:lnTo>
                    <a:pt x="555" y="927"/>
                  </a:lnTo>
                  <a:lnTo>
                    <a:pt x="555" y="310"/>
                  </a:lnTo>
                  <a:lnTo>
                    <a:pt x="555" y="310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7248526" y="4564063"/>
              <a:ext cx="884238" cy="1471613"/>
            </a:xfrm>
            <a:custGeom>
              <a:rect b="b" l="l" r="r" t="t"/>
              <a:pathLst>
                <a:path extrusionOk="0" h="927" w="557">
                  <a:moveTo>
                    <a:pt x="0" y="310"/>
                  </a:moveTo>
                  <a:lnTo>
                    <a:pt x="0" y="310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70" y="888"/>
                  </a:lnTo>
                  <a:lnTo>
                    <a:pt x="70" y="888"/>
                  </a:lnTo>
                  <a:lnTo>
                    <a:pt x="70" y="888"/>
                  </a:lnTo>
                  <a:lnTo>
                    <a:pt x="140" y="849"/>
                  </a:lnTo>
                  <a:lnTo>
                    <a:pt x="140" y="849"/>
                  </a:lnTo>
                  <a:lnTo>
                    <a:pt x="209" y="811"/>
                  </a:lnTo>
                  <a:lnTo>
                    <a:pt x="209" y="811"/>
                  </a:lnTo>
                  <a:lnTo>
                    <a:pt x="279" y="772"/>
                  </a:lnTo>
                  <a:lnTo>
                    <a:pt x="279" y="772"/>
                  </a:lnTo>
                  <a:lnTo>
                    <a:pt x="279" y="772"/>
                  </a:lnTo>
                  <a:lnTo>
                    <a:pt x="279" y="772"/>
                  </a:lnTo>
                  <a:lnTo>
                    <a:pt x="348" y="733"/>
                  </a:lnTo>
                  <a:lnTo>
                    <a:pt x="348" y="733"/>
                  </a:lnTo>
                  <a:lnTo>
                    <a:pt x="348" y="733"/>
                  </a:lnTo>
                  <a:lnTo>
                    <a:pt x="348" y="733"/>
                  </a:lnTo>
                  <a:lnTo>
                    <a:pt x="416" y="695"/>
                  </a:lnTo>
                  <a:lnTo>
                    <a:pt x="418" y="695"/>
                  </a:lnTo>
                  <a:lnTo>
                    <a:pt x="488" y="656"/>
                  </a:lnTo>
                  <a:lnTo>
                    <a:pt x="488" y="658"/>
                  </a:lnTo>
                  <a:lnTo>
                    <a:pt x="488" y="656"/>
                  </a:lnTo>
                  <a:lnTo>
                    <a:pt x="556" y="619"/>
                  </a:lnTo>
                  <a:lnTo>
                    <a:pt x="556" y="617"/>
                  </a:lnTo>
                  <a:lnTo>
                    <a:pt x="557" y="619"/>
                  </a:lnTo>
                  <a:lnTo>
                    <a:pt x="557" y="619"/>
                  </a:lnTo>
                  <a:lnTo>
                    <a:pt x="557" y="617"/>
                  </a:lnTo>
                  <a:lnTo>
                    <a:pt x="557" y="617"/>
                  </a:lnTo>
                  <a:lnTo>
                    <a:pt x="557" y="542"/>
                  </a:lnTo>
                  <a:lnTo>
                    <a:pt x="557" y="542"/>
                  </a:lnTo>
                  <a:lnTo>
                    <a:pt x="557" y="540"/>
                  </a:lnTo>
                  <a:lnTo>
                    <a:pt x="557" y="464"/>
                  </a:lnTo>
                  <a:lnTo>
                    <a:pt x="557" y="463"/>
                  </a:lnTo>
                  <a:lnTo>
                    <a:pt x="557" y="387"/>
                  </a:lnTo>
                  <a:lnTo>
                    <a:pt x="557" y="385"/>
                  </a:lnTo>
                  <a:lnTo>
                    <a:pt x="557" y="385"/>
                  </a:lnTo>
                  <a:lnTo>
                    <a:pt x="557" y="310"/>
                  </a:lnTo>
                  <a:lnTo>
                    <a:pt x="557" y="310"/>
                  </a:lnTo>
                  <a:lnTo>
                    <a:pt x="557" y="308"/>
                  </a:lnTo>
                  <a:lnTo>
                    <a:pt x="557" y="308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7" y="231"/>
                  </a:lnTo>
                  <a:lnTo>
                    <a:pt x="557" y="155"/>
                  </a:lnTo>
                  <a:lnTo>
                    <a:pt x="557" y="153"/>
                  </a:lnTo>
                  <a:lnTo>
                    <a:pt x="557" y="78"/>
                  </a:lnTo>
                  <a:lnTo>
                    <a:pt x="557" y="78"/>
                  </a:lnTo>
                  <a:lnTo>
                    <a:pt x="557" y="76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0" y="310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9"/>
          <p:cNvGrpSpPr/>
          <p:nvPr/>
        </p:nvGrpSpPr>
        <p:grpSpPr>
          <a:xfrm>
            <a:off x="8203481" y="3926916"/>
            <a:ext cx="1766888" cy="1962150"/>
            <a:chOff x="8105776" y="4070350"/>
            <a:chExt cx="1766888" cy="1962150"/>
          </a:xfrm>
        </p:grpSpPr>
        <p:sp>
          <p:nvSpPr>
            <p:cNvPr id="115" name="Google Shape;115;p9"/>
            <p:cNvSpPr/>
            <p:nvPr/>
          </p:nvSpPr>
          <p:spPr>
            <a:xfrm>
              <a:off x="8990013" y="5053013"/>
              <a:ext cx="1500" cy="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8105776" y="4070350"/>
              <a:ext cx="1766888" cy="982663"/>
            </a:xfrm>
            <a:custGeom>
              <a:rect b="b" l="l" r="r" t="t"/>
              <a:pathLst>
                <a:path extrusionOk="0" h="619" w="1113">
                  <a:moveTo>
                    <a:pt x="1112" y="308"/>
                  </a:moveTo>
                  <a:lnTo>
                    <a:pt x="1044" y="271"/>
                  </a:lnTo>
                  <a:lnTo>
                    <a:pt x="1044" y="270"/>
                  </a:lnTo>
                  <a:lnTo>
                    <a:pt x="1042" y="271"/>
                  </a:lnTo>
                  <a:lnTo>
                    <a:pt x="973" y="232"/>
                  </a:lnTo>
                  <a:lnTo>
                    <a:pt x="973" y="231"/>
                  </a:lnTo>
                  <a:lnTo>
                    <a:pt x="905" y="194"/>
                  </a:lnTo>
                  <a:lnTo>
                    <a:pt x="905" y="194"/>
                  </a:lnTo>
                  <a:lnTo>
                    <a:pt x="905" y="192"/>
                  </a:lnTo>
                  <a:lnTo>
                    <a:pt x="903" y="194"/>
                  </a:lnTo>
                  <a:lnTo>
                    <a:pt x="835" y="155"/>
                  </a:lnTo>
                  <a:lnTo>
                    <a:pt x="835" y="155"/>
                  </a:lnTo>
                  <a:lnTo>
                    <a:pt x="835" y="154"/>
                  </a:lnTo>
                  <a:lnTo>
                    <a:pt x="833" y="155"/>
                  </a:lnTo>
                  <a:lnTo>
                    <a:pt x="765" y="116"/>
                  </a:lnTo>
                  <a:lnTo>
                    <a:pt x="765" y="116"/>
                  </a:lnTo>
                  <a:lnTo>
                    <a:pt x="696" y="78"/>
                  </a:lnTo>
                  <a:lnTo>
                    <a:pt x="696" y="78"/>
                  </a:lnTo>
                  <a:lnTo>
                    <a:pt x="626" y="39"/>
                  </a:lnTo>
                  <a:lnTo>
                    <a:pt x="626" y="39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487" y="39"/>
                  </a:lnTo>
                  <a:lnTo>
                    <a:pt x="487" y="39"/>
                  </a:lnTo>
                  <a:lnTo>
                    <a:pt x="418" y="78"/>
                  </a:lnTo>
                  <a:lnTo>
                    <a:pt x="418" y="78"/>
                  </a:lnTo>
                  <a:lnTo>
                    <a:pt x="348" y="116"/>
                  </a:lnTo>
                  <a:lnTo>
                    <a:pt x="348" y="115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280" y="154"/>
                  </a:lnTo>
                  <a:lnTo>
                    <a:pt x="278" y="155"/>
                  </a:lnTo>
                  <a:lnTo>
                    <a:pt x="278" y="155"/>
                  </a:lnTo>
                  <a:lnTo>
                    <a:pt x="210" y="192"/>
                  </a:lnTo>
                  <a:lnTo>
                    <a:pt x="209" y="194"/>
                  </a:lnTo>
                  <a:lnTo>
                    <a:pt x="141" y="231"/>
                  </a:lnTo>
                  <a:lnTo>
                    <a:pt x="139" y="232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0" y="271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10"/>
                  </a:lnTo>
                  <a:lnTo>
                    <a:pt x="2" y="310"/>
                  </a:lnTo>
                  <a:lnTo>
                    <a:pt x="2" y="310"/>
                  </a:lnTo>
                  <a:lnTo>
                    <a:pt x="557" y="619"/>
                  </a:lnTo>
                  <a:lnTo>
                    <a:pt x="557" y="619"/>
                  </a:lnTo>
                  <a:lnTo>
                    <a:pt x="1113" y="310"/>
                  </a:lnTo>
                  <a:lnTo>
                    <a:pt x="1113" y="308"/>
                  </a:lnTo>
                  <a:lnTo>
                    <a:pt x="1113" y="308"/>
                  </a:lnTo>
                  <a:lnTo>
                    <a:pt x="1112" y="30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8105776" y="4562475"/>
              <a:ext cx="884238" cy="1470025"/>
            </a:xfrm>
            <a:custGeom>
              <a:rect b="b" l="l" r="r" t="t"/>
              <a:pathLst>
                <a:path extrusionOk="0" h="926" w="557">
                  <a:moveTo>
                    <a:pt x="557" y="309"/>
                  </a:moveTo>
                  <a:lnTo>
                    <a:pt x="2" y="0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153"/>
                  </a:lnTo>
                  <a:lnTo>
                    <a:pt x="2" y="153"/>
                  </a:lnTo>
                  <a:lnTo>
                    <a:pt x="2" y="153"/>
                  </a:lnTo>
                  <a:lnTo>
                    <a:pt x="2" y="230"/>
                  </a:lnTo>
                  <a:lnTo>
                    <a:pt x="2" y="230"/>
                  </a:lnTo>
                  <a:lnTo>
                    <a:pt x="2" y="230"/>
                  </a:lnTo>
                  <a:lnTo>
                    <a:pt x="2" y="230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85"/>
                  </a:lnTo>
                  <a:lnTo>
                    <a:pt x="2" y="385"/>
                  </a:lnTo>
                  <a:lnTo>
                    <a:pt x="2" y="385"/>
                  </a:lnTo>
                  <a:lnTo>
                    <a:pt x="2" y="385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617"/>
                  </a:lnTo>
                  <a:lnTo>
                    <a:pt x="2" y="617"/>
                  </a:lnTo>
                  <a:lnTo>
                    <a:pt x="0" y="617"/>
                  </a:lnTo>
                  <a:lnTo>
                    <a:pt x="2" y="617"/>
                  </a:lnTo>
                  <a:lnTo>
                    <a:pt x="2" y="617"/>
                  </a:lnTo>
                  <a:lnTo>
                    <a:pt x="2" y="617"/>
                  </a:lnTo>
                  <a:lnTo>
                    <a:pt x="70" y="656"/>
                  </a:lnTo>
                  <a:lnTo>
                    <a:pt x="71" y="656"/>
                  </a:lnTo>
                  <a:lnTo>
                    <a:pt x="71" y="656"/>
                  </a:lnTo>
                  <a:lnTo>
                    <a:pt x="139" y="694"/>
                  </a:lnTo>
                  <a:lnTo>
                    <a:pt x="141" y="694"/>
                  </a:lnTo>
                  <a:lnTo>
                    <a:pt x="209" y="733"/>
                  </a:lnTo>
                  <a:lnTo>
                    <a:pt x="210" y="733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80" y="772"/>
                  </a:lnTo>
                  <a:lnTo>
                    <a:pt x="348" y="810"/>
                  </a:lnTo>
                  <a:lnTo>
                    <a:pt x="348" y="810"/>
                  </a:lnTo>
                  <a:lnTo>
                    <a:pt x="418" y="849"/>
                  </a:lnTo>
                  <a:lnTo>
                    <a:pt x="418" y="849"/>
                  </a:lnTo>
                  <a:lnTo>
                    <a:pt x="487" y="888"/>
                  </a:lnTo>
                  <a:lnTo>
                    <a:pt x="487" y="888"/>
                  </a:lnTo>
                  <a:lnTo>
                    <a:pt x="557" y="926"/>
                  </a:lnTo>
                  <a:lnTo>
                    <a:pt x="557" y="926"/>
                  </a:lnTo>
                  <a:lnTo>
                    <a:pt x="557" y="926"/>
                  </a:lnTo>
                  <a:lnTo>
                    <a:pt x="557" y="926"/>
                  </a:lnTo>
                  <a:lnTo>
                    <a:pt x="557" y="926"/>
                  </a:lnTo>
                  <a:lnTo>
                    <a:pt x="557" y="309"/>
                  </a:lnTo>
                  <a:lnTo>
                    <a:pt x="557" y="309"/>
                  </a:lnTo>
                  <a:close/>
                </a:path>
              </a:pathLst>
            </a:custGeom>
            <a:solidFill>
              <a:schemeClr val="lt1">
                <a:alpha val="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8990013" y="4562475"/>
              <a:ext cx="882650" cy="1470025"/>
            </a:xfrm>
            <a:custGeom>
              <a:rect b="b" l="l" r="r" t="t"/>
              <a:pathLst>
                <a:path extrusionOk="0" h="926" w="556">
                  <a:moveTo>
                    <a:pt x="0" y="309"/>
                  </a:moveTo>
                  <a:lnTo>
                    <a:pt x="0" y="309"/>
                  </a:lnTo>
                  <a:lnTo>
                    <a:pt x="0" y="926"/>
                  </a:lnTo>
                  <a:lnTo>
                    <a:pt x="0" y="926"/>
                  </a:lnTo>
                  <a:lnTo>
                    <a:pt x="0" y="926"/>
                  </a:lnTo>
                  <a:lnTo>
                    <a:pt x="69" y="888"/>
                  </a:lnTo>
                  <a:lnTo>
                    <a:pt x="69" y="888"/>
                  </a:lnTo>
                  <a:lnTo>
                    <a:pt x="69" y="888"/>
                  </a:lnTo>
                  <a:lnTo>
                    <a:pt x="139" y="849"/>
                  </a:lnTo>
                  <a:lnTo>
                    <a:pt x="139" y="849"/>
                  </a:lnTo>
                  <a:lnTo>
                    <a:pt x="208" y="810"/>
                  </a:lnTo>
                  <a:lnTo>
                    <a:pt x="208" y="810"/>
                  </a:lnTo>
                  <a:lnTo>
                    <a:pt x="276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346" y="733"/>
                  </a:lnTo>
                  <a:lnTo>
                    <a:pt x="348" y="733"/>
                  </a:lnTo>
                  <a:lnTo>
                    <a:pt x="348" y="733"/>
                  </a:lnTo>
                  <a:lnTo>
                    <a:pt x="348" y="733"/>
                  </a:lnTo>
                  <a:lnTo>
                    <a:pt x="416" y="694"/>
                  </a:lnTo>
                  <a:lnTo>
                    <a:pt x="416" y="694"/>
                  </a:lnTo>
                  <a:lnTo>
                    <a:pt x="485" y="656"/>
                  </a:lnTo>
                  <a:lnTo>
                    <a:pt x="487" y="656"/>
                  </a:lnTo>
                  <a:lnTo>
                    <a:pt x="487" y="656"/>
                  </a:lnTo>
                  <a:lnTo>
                    <a:pt x="553" y="618"/>
                  </a:lnTo>
                  <a:lnTo>
                    <a:pt x="555" y="617"/>
                  </a:lnTo>
                  <a:lnTo>
                    <a:pt x="556" y="617"/>
                  </a:lnTo>
                  <a:lnTo>
                    <a:pt x="556" y="617"/>
                  </a:lnTo>
                  <a:lnTo>
                    <a:pt x="556" y="617"/>
                  </a:lnTo>
                  <a:lnTo>
                    <a:pt x="556" y="617"/>
                  </a:lnTo>
                  <a:lnTo>
                    <a:pt x="556" y="540"/>
                  </a:lnTo>
                  <a:lnTo>
                    <a:pt x="556" y="540"/>
                  </a:lnTo>
                  <a:lnTo>
                    <a:pt x="556" y="540"/>
                  </a:lnTo>
                  <a:lnTo>
                    <a:pt x="556" y="462"/>
                  </a:lnTo>
                  <a:lnTo>
                    <a:pt x="556" y="462"/>
                  </a:lnTo>
                  <a:lnTo>
                    <a:pt x="556" y="385"/>
                  </a:lnTo>
                  <a:lnTo>
                    <a:pt x="556" y="385"/>
                  </a:lnTo>
                  <a:lnTo>
                    <a:pt x="556" y="385"/>
                  </a:lnTo>
                  <a:lnTo>
                    <a:pt x="556" y="309"/>
                  </a:lnTo>
                  <a:lnTo>
                    <a:pt x="556" y="308"/>
                  </a:lnTo>
                  <a:lnTo>
                    <a:pt x="556" y="308"/>
                  </a:lnTo>
                  <a:lnTo>
                    <a:pt x="556" y="308"/>
                  </a:lnTo>
                  <a:lnTo>
                    <a:pt x="556" y="232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6" y="154"/>
                  </a:lnTo>
                  <a:lnTo>
                    <a:pt x="556" y="153"/>
                  </a:lnTo>
                  <a:lnTo>
                    <a:pt x="556" y="77"/>
                  </a:lnTo>
                  <a:lnTo>
                    <a:pt x="556" y="76"/>
                  </a:lnTo>
                  <a:lnTo>
                    <a:pt x="556" y="76"/>
                  </a:lnTo>
                  <a:lnTo>
                    <a:pt x="556" y="0"/>
                  </a:lnTo>
                  <a:lnTo>
                    <a:pt x="556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9"/>
          <p:cNvSpPr/>
          <p:nvPr/>
        </p:nvSpPr>
        <p:spPr>
          <a:xfrm>
            <a:off x="6810945" y="1426232"/>
            <a:ext cx="1073150" cy="1193800"/>
          </a:xfrm>
          <a:custGeom>
            <a:rect b="b" l="l" r="r" t="t"/>
            <a:pathLst>
              <a:path extrusionOk="0" h="752" w="676">
                <a:moveTo>
                  <a:pt x="42" y="588"/>
                </a:moveTo>
                <a:lnTo>
                  <a:pt x="42" y="588"/>
                </a:lnTo>
                <a:lnTo>
                  <a:pt x="85" y="611"/>
                </a:lnTo>
                <a:lnTo>
                  <a:pt x="85" y="611"/>
                </a:lnTo>
                <a:lnTo>
                  <a:pt x="127" y="634"/>
                </a:lnTo>
                <a:lnTo>
                  <a:pt x="127" y="634"/>
                </a:lnTo>
                <a:lnTo>
                  <a:pt x="169" y="657"/>
                </a:lnTo>
                <a:lnTo>
                  <a:pt x="169" y="657"/>
                </a:lnTo>
                <a:lnTo>
                  <a:pt x="170" y="659"/>
                </a:lnTo>
                <a:lnTo>
                  <a:pt x="212" y="682"/>
                </a:lnTo>
                <a:lnTo>
                  <a:pt x="212" y="682"/>
                </a:lnTo>
                <a:lnTo>
                  <a:pt x="254" y="705"/>
                </a:lnTo>
                <a:lnTo>
                  <a:pt x="254" y="705"/>
                </a:lnTo>
                <a:lnTo>
                  <a:pt x="295" y="728"/>
                </a:lnTo>
                <a:lnTo>
                  <a:pt x="295" y="728"/>
                </a:lnTo>
                <a:lnTo>
                  <a:pt x="339" y="752"/>
                </a:lnTo>
                <a:lnTo>
                  <a:pt x="339" y="752"/>
                </a:lnTo>
                <a:lnTo>
                  <a:pt x="339" y="752"/>
                </a:lnTo>
                <a:lnTo>
                  <a:pt x="339" y="752"/>
                </a:lnTo>
                <a:lnTo>
                  <a:pt x="339" y="752"/>
                </a:lnTo>
                <a:lnTo>
                  <a:pt x="339" y="752"/>
                </a:lnTo>
                <a:lnTo>
                  <a:pt x="339" y="752"/>
                </a:lnTo>
                <a:lnTo>
                  <a:pt x="380" y="728"/>
                </a:lnTo>
                <a:lnTo>
                  <a:pt x="380" y="728"/>
                </a:lnTo>
                <a:lnTo>
                  <a:pt x="380" y="728"/>
                </a:lnTo>
                <a:lnTo>
                  <a:pt x="422" y="705"/>
                </a:lnTo>
                <a:lnTo>
                  <a:pt x="422" y="705"/>
                </a:lnTo>
                <a:lnTo>
                  <a:pt x="465" y="682"/>
                </a:lnTo>
                <a:lnTo>
                  <a:pt x="465" y="682"/>
                </a:lnTo>
                <a:lnTo>
                  <a:pt x="507" y="657"/>
                </a:lnTo>
                <a:lnTo>
                  <a:pt x="507" y="659"/>
                </a:lnTo>
                <a:lnTo>
                  <a:pt x="507" y="657"/>
                </a:lnTo>
                <a:lnTo>
                  <a:pt x="507" y="657"/>
                </a:lnTo>
                <a:lnTo>
                  <a:pt x="549" y="634"/>
                </a:lnTo>
                <a:lnTo>
                  <a:pt x="549" y="634"/>
                </a:lnTo>
                <a:lnTo>
                  <a:pt x="549" y="634"/>
                </a:lnTo>
                <a:lnTo>
                  <a:pt x="549" y="634"/>
                </a:lnTo>
                <a:lnTo>
                  <a:pt x="591" y="611"/>
                </a:lnTo>
                <a:lnTo>
                  <a:pt x="592" y="611"/>
                </a:lnTo>
                <a:lnTo>
                  <a:pt x="634" y="588"/>
                </a:lnTo>
                <a:lnTo>
                  <a:pt x="634" y="588"/>
                </a:lnTo>
                <a:lnTo>
                  <a:pt x="634" y="588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3"/>
                </a:lnTo>
                <a:lnTo>
                  <a:pt x="676" y="517"/>
                </a:lnTo>
                <a:lnTo>
                  <a:pt x="676" y="517"/>
                </a:lnTo>
                <a:lnTo>
                  <a:pt x="676" y="517"/>
                </a:lnTo>
                <a:lnTo>
                  <a:pt x="676" y="470"/>
                </a:lnTo>
                <a:lnTo>
                  <a:pt x="676" y="470"/>
                </a:lnTo>
                <a:lnTo>
                  <a:pt x="676" y="424"/>
                </a:lnTo>
                <a:lnTo>
                  <a:pt x="676" y="422"/>
                </a:lnTo>
                <a:lnTo>
                  <a:pt x="676" y="422"/>
                </a:lnTo>
                <a:lnTo>
                  <a:pt x="676" y="376"/>
                </a:lnTo>
                <a:lnTo>
                  <a:pt x="676" y="376"/>
                </a:lnTo>
                <a:lnTo>
                  <a:pt x="676" y="376"/>
                </a:lnTo>
                <a:lnTo>
                  <a:pt x="676" y="376"/>
                </a:lnTo>
                <a:lnTo>
                  <a:pt x="676" y="329"/>
                </a:lnTo>
                <a:lnTo>
                  <a:pt x="676" y="329"/>
                </a:lnTo>
                <a:lnTo>
                  <a:pt x="676" y="329"/>
                </a:lnTo>
                <a:lnTo>
                  <a:pt x="676" y="281"/>
                </a:lnTo>
                <a:lnTo>
                  <a:pt x="676" y="281"/>
                </a:lnTo>
                <a:lnTo>
                  <a:pt x="676" y="235"/>
                </a:lnTo>
                <a:lnTo>
                  <a:pt x="676" y="235"/>
                </a:lnTo>
                <a:lnTo>
                  <a:pt x="676" y="235"/>
                </a:lnTo>
                <a:lnTo>
                  <a:pt x="676" y="189"/>
                </a:lnTo>
                <a:lnTo>
                  <a:pt x="676" y="189"/>
                </a:lnTo>
                <a:lnTo>
                  <a:pt x="676" y="187"/>
                </a:lnTo>
                <a:lnTo>
                  <a:pt x="676" y="187"/>
                </a:lnTo>
                <a:lnTo>
                  <a:pt x="676" y="187"/>
                </a:lnTo>
                <a:lnTo>
                  <a:pt x="634" y="164"/>
                </a:lnTo>
                <a:lnTo>
                  <a:pt x="634" y="164"/>
                </a:lnTo>
                <a:lnTo>
                  <a:pt x="634" y="164"/>
                </a:lnTo>
                <a:lnTo>
                  <a:pt x="592" y="141"/>
                </a:lnTo>
                <a:lnTo>
                  <a:pt x="591" y="141"/>
                </a:lnTo>
                <a:lnTo>
                  <a:pt x="549" y="118"/>
                </a:lnTo>
                <a:lnTo>
                  <a:pt x="549" y="118"/>
                </a:lnTo>
                <a:lnTo>
                  <a:pt x="549" y="118"/>
                </a:lnTo>
                <a:lnTo>
                  <a:pt x="549" y="118"/>
                </a:lnTo>
                <a:lnTo>
                  <a:pt x="507" y="94"/>
                </a:lnTo>
                <a:lnTo>
                  <a:pt x="507" y="94"/>
                </a:lnTo>
                <a:lnTo>
                  <a:pt x="507" y="94"/>
                </a:lnTo>
                <a:lnTo>
                  <a:pt x="507" y="94"/>
                </a:lnTo>
                <a:lnTo>
                  <a:pt x="465" y="71"/>
                </a:lnTo>
                <a:lnTo>
                  <a:pt x="465" y="71"/>
                </a:lnTo>
                <a:lnTo>
                  <a:pt x="422" y="46"/>
                </a:lnTo>
                <a:lnTo>
                  <a:pt x="422" y="46"/>
                </a:lnTo>
                <a:lnTo>
                  <a:pt x="380" y="23"/>
                </a:lnTo>
                <a:lnTo>
                  <a:pt x="380" y="23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295" y="23"/>
                </a:lnTo>
                <a:lnTo>
                  <a:pt x="295" y="23"/>
                </a:lnTo>
                <a:lnTo>
                  <a:pt x="254" y="46"/>
                </a:lnTo>
                <a:lnTo>
                  <a:pt x="254" y="46"/>
                </a:lnTo>
                <a:lnTo>
                  <a:pt x="212" y="71"/>
                </a:lnTo>
                <a:lnTo>
                  <a:pt x="212" y="70"/>
                </a:lnTo>
                <a:lnTo>
                  <a:pt x="212" y="71"/>
                </a:lnTo>
                <a:lnTo>
                  <a:pt x="212" y="71"/>
                </a:lnTo>
                <a:lnTo>
                  <a:pt x="170" y="94"/>
                </a:lnTo>
                <a:lnTo>
                  <a:pt x="169" y="94"/>
                </a:lnTo>
                <a:lnTo>
                  <a:pt x="169" y="94"/>
                </a:lnTo>
                <a:lnTo>
                  <a:pt x="127" y="118"/>
                </a:lnTo>
                <a:lnTo>
                  <a:pt x="127" y="118"/>
                </a:lnTo>
                <a:lnTo>
                  <a:pt x="85" y="141"/>
                </a:lnTo>
                <a:lnTo>
                  <a:pt x="85" y="141"/>
                </a:lnTo>
                <a:lnTo>
                  <a:pt x="42" y="164"/>
                </a:lnTo>
                <a:lnTo>
                  <a:pt x="42" y="164"/>
                </a:lnTo>
                <a:lnTo>
                  <a:pt x="42" y="164"/>
                </a:lnTo>
                <a:lnTo>
                  <a:pt x="0" y="187"/>
                </a:lnTo>
                <a:lnTo>
                  <a:pt x="0" y="187"/>
                </a:lnTo>
                <a:lnTo>
                  <a:pt x="0" y="189"/>
                </a:lnTo>
                <a:lnTo>
                  <a:pt x="0" y="189"/>
                </a:lnTo>
                <a:lnTo>
                  <a:pt x="0" y="189"/>
                </a:lnTo>
                <a:lnTo>
                  <a:pt x="0" y="235"/>
                </a:lnTo>
                <a:lnTo>
                  <a:pt x="0" y="235"/>
                </a:lnTo>
                <a:lnTo>
                  <a:pt x="0" y="235"/>
                </a:lnTo>
                <a:lnTo>
                  <a:pt x="0" y="281"/>
                </a:lnTo>
                <a:lnTo>
                  <a:pt x="0" y="281"/>
                </a:lnTo>
                <a:lnTo>
                  <a:pt x="0" y="281"/>
                </a:lnTo>
                <a:lnTo>
                  <a:pt x="0" y="329"/>
                </a:lnTo>
                <a:lnTo>
                  <a:pt x="0" y="329"/>
                </a:lnTo>
                <a:lnTo>
                  <a:pt x="0" y="329"/>
                </a:lnTo>
                <a:lnTo>
                  <a:pt x="0" y="329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422"/>
                </a:lnTo>
                <a:lnTo>
                  <a:pt x="0" y="422"/>
                </a:lnTo>
                <a:lnTo>
                  <a:pt x="0" y="422"/>
                </a:lnTo>
                <a:lnTo>
                  <a:pt x="0" y="424"/>
                </a:lnTo>
                <a:lnTo>
                  <a:pt x="0" y="470"/>
                </a:lnTo>
                <a:lnTo>
                  <a:pt x="0" y="470"/>
                </a:lnTo>
                <a:lnTo>
                  <a:pt x="0" y="470"/>
                </a:lnTo>
                <a:lnTo>
                  <a:pt x="0" y="517"/>
                </a:lnTo>
                <a:lnTo>
                  <a:pt x="0" y="517"/>
                </a:lnTo>
                <a:lnTo>
                  <a:pt x="0" y="517"/>
                </a:lnTo>
                <a:lnTo>
                  <a:pt x="0" y="517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42" y="588"/>
                </a:lnTo>
                <a:lnTo>
                  <a:pt x="42" y="588"/>
                </a:ln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9"/>
          <p:cNvSpPr/>
          <p:nvPr/>
        </p:nvSpPr>
        <p:spPr>
          <a:xfrm>
            <a:off x="8560370" y="4318657"/>
            <a:ext cx="1073150" cy="1195388"/>
          </a:xfrm>
          <a:custGeom>
            <a:rect b="b" l="l" r="r" t="t"/>
            <a:pathLst>
              <a:path extrusionOk="0" h="753" w="676">
                <a:moveTo>
                  <a:pt x="676" y="189"/>
                </a:moveTo>
                <a:lnTo>
                  <a:pt x="634" y="166"/>
                </a:lnTo>
                <a:lnTo>
                  <a:pt x="634" y="164"/>
                </a:lnTo>
                <a:lnTo>
                  <a:pt x="634" y="166"/>
                </a:lnTo>
                <a:lnTo>
                  <a:pt x="593" y="141"/>
                </a:lnTo>
                <a:lnTo>
                  <a:pt x="591" y="141"/>
                </a:lnTo>
                <a:lnTo>
                  <a:pt x="549" y="118"/>
                </a:lnTo>
                <a:lnTo>
                  <a:pt x="549" y="118"/>
                </a:lnTo>
                <a:lnTo>
                  <a:pt x="549" y="118"/>
                </a:lnTo>
                <a:lnTo>
                  <a:pt x="549" y="118"/>
                </a:lnTo>
                <a:lnTo>
                  <a:pt x="508" y="94"/>
                </a:lnTo>
                <a:lnTo>
                  <a:pt x="508" y="94"/>
                </a:lnTo>
                <a:lnTo>
                  <a:pt x="508" y="94"/>
                </a:lnTo>
                <a:lnTo>
                  <a:pt x="508" y="94"/>
                </a:lnTo>
                <a:lnTo>
                  <a:pt x="466" y="71"/>
                </a:lnTo>
                <a:lnTo>
                  <a:pt x="466" y="71"/>
                </a:lnTo>
                <a:lnTo>
                  <a:pt x="423" y="48"/>
                </a:lnTo>
                <a:lnTo>
                  <a:pt x="423" y="48"/>
                </a:lnTo>
                <a:lnTo>
                  <a:pt x="381" y="23"/>
                </a:lnTo>
                <a:lnTo>
                  <a:pt x="381" y="23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339" y="0"/>
                </a:lnTo>
                <a:lnTo>
                  <a:pt x="296" y="23"/>
                </a:lnTo>
                <a:lnTo>
                  <a:pt x="296" y="23"/>
                </a:lnTo>
                <a:lnTo>
                  <a:pt x="254" y="48"/>
                </a:lnTo>
                <a:lnTo>
                  <a:pt x="254" y="48"/>
                </a:lnTo>
                <a:lnTo>
                  <a:pt x="212" y="71"/>
                </a:lnTo>
                <a:lnTo>
                  <a:pt x="212" y="71"/>
                </a:lnTo>
                <a:lnTo>
                  <a:pt x="212" y="71"/>
                </a:lnTo>
                <a:lnTo>
                  <a:pt x="212" y="71"/>
                </a:lnTo>
                <a:lnTo>
                  <a:pt x="171" y="94"/>
                </a:lnTo>
                <a:lnTo>
                  <a:pt x="169" y="94"/>
                </a:lnTo>
                <a:lnTo>
                  <a:pt x="169" y="94"/>
                </a:lnTo>
                <a:lnTo>
                  <a:pt x="127" y="118"/>
                </a:lnTo>
                <a:lnTo>
                  <a:pt x="127" y="118"/>
                </a:lnTo>
                <a:lnTo>
                  <a:pt x="86" y="141"/>
                </a:lnTo>
                <a:lnTo>
                  <a:pt x="86" y="141"/>
                </a:lnTo>
                <a:lnTo>
                  <a:pt x="42" y="166"/>
                </a:lnTo>
                <a:lnTo>
                  <a:pt x="42" y="166"/>
                </a:lnTo>
                <a:lnTo>
                  <a:pt x="42" y="166"/>
                </a:lnTo>
                <a:lnTo>
                  <a:pt x="0" y="189"/>
                </a:lnTo>
                <a:lnTo>
                  <a:pt x="0" y="189"/>
                </a:lnTo>
                <a:lnTo>
                  <a:pt x="0" y="189"/>
                </a:lnTo>
                <a:lnTo>
                  <a:pt x="0" y="189"/>
                </a:lnTo>
                <a:lnTo>
                  <a:pt x="0" y="189"/>
                </a:lnTo>
                <a:lnTo>
                  <a:pt x="0" y="235"/>
                </a:lnTo>
                <a:lnTo>
                  <a:pt x="0" y="235"/>
                </a:lnTo>
                <a:lnTo>
                  <a:pt x="0" y="235"/>
                </a:lnTo>
                <a:lnTo>
                  <a:pt x="0" y="283"/>
                </a:lnTo>
                <a:lnTo>
                  <a:pt x="0" y="283"/>
                </a:lnTo>
                <a:lnTo>
                  <a:pt x="0" y="283"/>
                </a:lnTo>
                <a:lnTo>
                  <a:pt x="0" y="329"/>
                </a:lnTo>
                <a:lnTo>
                  <a:pt x="0" y="329"/>
                </a:lnTo>
                <a:lnTo>
                  <a:pt x="0" y="329"/>
                </a:lnTo>
                <a:lnTo>
                  <a:pt x="0" y="329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376"/>
                </a:lnTo>
                <a:lnTo>
                  <a:pt x="0" y="424"/>
                </a:lnTo>
                <a:lnTo>
                  <a:pt x="0" y="424"/>
                </a:lnTo>
                <a:lnTo>
                  <a:pt x="0" y="424"/>
                </a:lnTo>
                <a:lnTo>
                  <a:pt x="0" y="424"/>
                </a:lnTo>
                <a:lnTo>
                  <a:pt x="0" y="470"/>
                </a:lnTo>
                <a:lnTo>
                  <a:pt x="0" y="470"/>
                </a:lnTo>
                <a:lnTo>
                  <a:pt x="0" y="470"/>
                </a:lnTo>
                <a:lnTo>
                  <a:pt x="0" y="517"/>
                </a:lnTo>
                <a:lnTo>
                  <a:pt x="0" y="518"/>
                </a:lnTo>
                <a:lnTo>
                  <a:pt x="0" y="518"/>
                </a:lnTo>
                <a:lnTo>
                  <a:pt x="0" y="518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0" y="565"/>
                </a:lnTo>
                <a:lnTo>
                  <a:pt x="42" y="588"/>
                </a:lnTo>
                <a:lnTo>
                  <a:pt x="42" y="588"/>
                </a:lnTo>
                <a:lnTo>
                  <a:pt x="42" y="588"/>
                </a:lnTo>
                <a:lnTo>
                  <a:pt x="86" y="611"/>
                </a:lnTo>
                <a:lnTo>
                  <a:pt x="86" y="611"/>
                </a:lnTo>
                <a:lnTo>
                  <a:pt x="127" y="634"/>
                </a:lnTo>
                <a:lnTo>
                  <a:pt x="127" y="636"/>
                </a:lnTo>
                <a:lnTo>
                  <a:pt x="169" y="659"/>
                </a:lnTo>
                <a:lnTo>
                  <a:pt x="169" y="659"/>
                </a:lnTo>
                <a:lnTo>
                  <a:pt x="171" y="659"/>
                </a:lnTo>
                <a:lnTo>
                  <a:pt x="212" y="682"/>
                </a:lnTo>
                <a:lnTo>
                  <a:pt x="212" y="682"/>
                </a:lnTo>
                <a:lnTo>
                  <a:pt x="254" y="705"/>
                </a:lnTo>
                <a:lnTo>
                  <a:pt x="254" y="705"/>
                </a:lnTo>
                <a:lnTo>
                  <a:pt x="296" y="729"/>
                </a:lnTo>
                <a:lnTo>
                  <a:pt x="296" y="729"/>
                </a:lnTo>
                <a:lnTo>
                  <a:pt x="338" y="752"/>
                </a:lnTo>
                <a:lnTo>
                  <a:pt x="339" y="752"/>
                </a:lnTo>
                <a:lnTo>
                  <a:pt x="339" y="753"/>
                </a:lnTo>
                <a:lnTo>
                  <a:pt x="339" y="752"/>
                </a:lnTo>
                <a:lnTo>
                  <a:pt x="339" y="753"/>
                </a:lnTo>
                <a:lnTo>
                  <a:pt x="339" y="753"/>
                </a:lnTo>
                <a:lnTo>
                  <a:pt x="339" y="752"/>
                </a:lnTo>
                <a:lnTo>
                  <a:pt x="381" y="729"/>
                </a:lnTo>
                <a:lnTo>
                  <a:pt x="381" y="729"/>
                </a:lnTo>
                <a:lnTo>
                  <a:pt x="381" y="729"/>
                </a:lnTo>
                <a:lnTo>
                  <a:pt x="423" y="705"/>
                </a:lnTo>
                <a:lnTo>
                  <a:pt x="423" y="705"/>
                </a:lnTo>
                <a:lnTo>
                  <a:pt x="466" y="682"/>
                </a:lnTo>
                <a:lnTo>
                  <a:pt x="466" y="682"/>
                </a:lnTo>
                <a:lnTo>
                  <a:pt x="508" y="659"/>
                </a:lnTo>
                <a:lnTo>
                  <a:pt x="508" y="659"/>
                </a:lnTo>
                <a:lnTo>
                  <a:pt x="508" y="659"/>
                </a:lnTo>
                <a:lnTo>
                  <a:pt x="508" y="659"/>
                </a:lnTo>
                <a:lnTo>
                  <a:pt x="549" y="634"/>
                </a:lnTo>
                <a:lnTo>
                  <a:pt x="549" y="636"/>
                </a:lnTo>
                <a:lnTo>
                  <a:pt x="549" y="634"/>
                </a:lnTo>
                <a:lnTo>
                  <a:pt x="549" y="634"/>
                </a:lnTo>
                <a:lnTo>
                  <a:pt x="591" y="611"/>
                </a:lnTo>
                <a:lnTo>
                  <a:pt x="593" y="611"/>
                </a:lnTo>
                <a:lnTo>
                  <a:pt x="634" y="588"/>
                </a:lnTo>
                <a:lnTo>
                  <a:pt x="634" y="588"/>
                </a:lnTo>
                <a:lnTo>
                  <a:pt x="634" y="588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65"/>
                </a:lnTo>
                <a:lnTo>
                  <a:pt x="676" y="518"/>
                </a:lnTo>
                <a:lnTo>
                  <a:pt x="676" y="518"/>
                </a:lnTo>
                <a:lnTo>
                  <a:pt x="676" y="517"/>
                </a:lnTo>
                <a:lnTo>
                  <a:pt x="676" y="470"/>
                </a:lnTo>
                <a:lnTo>
                  <a:pt x="676" y="470"/>
                </a:lnTo>
                <a:lnTo>
                  <a:pt x="676" y="424"/>
                </a:lnTo>
                <a:lnTo>
                  <a:pt x="676" y="424"/>
                </a:lnTo>
                <a:lnTo>
                  <a:pt x="676" y="424"/>
                </a:lnTo>
                <a:lnTo>
                  <a:pt x="676" y="377"/>
                </a:lnTo>
                <a:lnTo>
                  <a:pt x="676" y="376"/>
                </a:lnTo>
                <a:lnTo>
                  <a:pt x="676" y="376"/>
                </a:lnTo>
                <a:lnTo>
                  <a:pt x="676" y="376"/>
                </a:lnTo>
                <a:lnTo>
                  <a:pt x="676" y="329"/>
                </a:lnTo>
                <a:lnTo>
                  <a:pt x="676" y="329"/>
                </a:lnTo>
                <a:lnTo>
                  <a:pt x="676" y="329"/>
                </a:lnTo>
                <a:lnTo>
                  <a:pt x="676" y="283"/>
                </a:lnTo>
                <a:lnTo>
                  <a:pt x="676" y="282"/>
                </a:lnTo>
                <a:lnTo>
                  <a:pt x="676" y="235"/>
                </a:lnTo>
                <a:lnTo>
                  <a:pt x="676" y="235"/>
                </a:lnTo>
                <a:lnTo>
                  <a:pt x="676" y="235"/>
                </a:lnTo>
                <a:lnTo>
                  <a:pt x="676" y="189"/>
                </a:lnTo>
                <a:lnTo>
                  <a:pt x="676" y="189"/>
                </a:lnTo>
                <a:lnTo>
                  <a:pt x="676" y="189"/>
                </a:lnTo>
                <a:lnTo>
                  <a:pt x="676" y="189"/>
                </a:lnTo>
                <a:lnTo>
                  <a:pt x="676" y="189"/>
                </a:ln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9"/>
          <p:cNvSpPr/>
          <p:nvPr/>
        </p:nvSpPr>
        <p:spPr>
          <a:xfrm>
            <a:off x="6823645" y="4294844"/>
            <a:ext cx="1074738" cy="1192213"/>
          </a:xfrm>
          <a:custGeom>
            <a:rect b="b" l="l" r="r" t="t"/>
            <a:pathLst>
              <a:path extrusionOk="0" h="751" w="677">
                <a:moveTo>
                  <a:pt x="634" y="163"/>
                </a:moveTo>
                <a:lnTo>
                  <a:pt x="634" y="163"/>
                </a:lnTo>
                <a:lnTo>
                  <a:pt x="634" y="163"/>
                </a:lnTo>
                <a:lnTo>
                  <a:pt x="592" y="140"/>
                </a:lnTo>
                <a:lnTo>
                  <a:pt x="592" y="140"/>
                </a:lnTo>
                <a:lnTo>
                  <a:pt x="550" y="117"/>
                </a:lnTo>
                <a:lnTo>
                  <a:pt x="550" y="117"/>
                </a:lnTo>
                <a:lnTo>
                  <a:pt x="550" y="117"/>
                </a:lnTo>
                <a:lnTo>
                  <a:pt x="549" y="117"/>
                </a:lnTo>
                <a:lnTo>
                  <a:pt x="507" y="92"/>
                </a:lnTo>
                <a:lnTo>
                  <a:pt x="507" y="92"/>
                </a:lnTo>
                <a:lnTo>
                  <a:pt x="507" y="92"/>
                </a:lnTo>
                <a:lnTo>
                  <a:pt x="507" y="92"/>
                </a:lnTo>
                <a:lnTo>
                  <a:pt x="465" y="69"/>
                </a:lnTo>
                <a:lnTo>
                  <a:pt x="465" y="69"/>
                </a:lnTo>
                <a:lnTo>
                  <a:pt x="423" y="46"/>
                </a:lnTo>
                <a:lnTo>
                  <a:pt x="422" y="46"/>
                </a:lnTo>
                <a:lnTo>
                  <a:pt x="380" y="23"/>
                </a:lnTo>
                <a:lnTo>
                  <a:pt x="380" y="23"/>
                </a:lnTo>
                <a:lnTo>
                  <a:pt x="338" y="0"/>
                </a:lnTo>
                <a:lnTo>
                  <a:pt x="338" y="0"/>
                </a:lnTo>
                <a:lnTo>
                  <a:pt x="338" y="0"/>
                </a:lnTo>
                <a:lnTo>
                  <a:pt x="338" y="0"/>
                </a:lnTo>
                <a:lnTo>
                  <a:pt x="338" y="0"/>
                </a:lnTo>
                <a:lnTo>
                  <a:pt x="338" y="0"/>
                </a:lnTo>
                <a:lnTo>
                  <a:pt x="297" y="23"/>
                </a:lnTo>
                <a:lnTo>
                  <a:pt x="295" y="23"/>
                </a:lnTo>
                <a:lnTo>
                  <a:pt x="253" y="46"/>
                </a:lnTo>
                <a:lnTo>
                  <a:pt x="253" y="46"/>
                </a:lnTo>
                <a:lnTo>
                  <a:pt x="212" y="69"/>
                </a:lnTo>
                <a:lnTo>
                  <a:pt x="212" y="69"/>
                </a:lnTo>
                <a:lnTo>
                  <a:pt x="212" y="69"/>
                </a:lnTo>
                <a:lnTo>
                  <a:pt x="212" y="69"/>
                </a:lnTo>
                <a:lnTo>
                  <a:pt x="170" y="92"/>
                </a:lnTo>
                <a:lnTo>
                  <a:pt x="170" y="92"/>
                </a:lnTo>
                <a:lnTo>
                  <a:pt x="168" y="92"/>
                </a:lnTo>
                <a:lnTo>
                  <a:pt x="127" y="116"/>
                </a:lnTo>
                <a:lnTo>
                  <a:pt x="127" y="117"/>
                </a:lnTo>
                <a:lnTo>
                  <a:pt x="85" y="140"/>
                </a:lnTo>
                <a:lnTo>
                  <a:pt x="85" y="140"/>
                </a:lnTo>
                <a:lnTo>
                  <a:pt x="43" y="163"/>
                </a:lnTo>
                <a:lnTo>
                  <a:pt x="43" y="163"/>
                </a:lnTo>
                <a:lnTo>
                  <a:pt x="41" y="163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0" y="235"/>
                </a:lnTo>
                <a:lnTo>
                  <a:pt x="0" y="235"/>
                </a:lnTo>
                <a:lnTo>
                  <a:pt x="0" y="235"/>
                </a:lnTo>
                <a:lnTo>
                  <a:pt x="0" y="281"/>
                </a:lnTo>
                <a:lnTo>
                  <a:pt x="0" y="281"/>
                </a:lnTo>
                <a:lnTo>
                  <a:pt x="0" y="281"/>
                </a:lnTo>
                <a:lnTo>
                  <a:pt x="0" y="327"/>
                </a:lnTo>
                <a:lnTo>
                  <a:pt x="0" y="327"/>
                </a:lnTo>
                <a:lnTo>
                  <a:pt x="0" y="327"/>
                </a:lnTo>
                <a:lnTo>
                  <a:pt x="0" y="327"/>
                </a:lnTo>
                <a:lnTo>
                  <a:pt x="0" y="375"/>
                </a:lnTo>
                <a:lnTo>
                  <a:pt x="0" y="375"/>
                </a:lnTo>
                <a:lnTo>
                  <a:pt x="0" y="375"/>
                </a:lnTo>
                <a:lnTo>
                  <a:pt x="0" y="375"/>
                </a:lnTo>
                <a:lnTo>
                  <a:pt x="0" y="375"/>
                </a:lnTo>
                <a:lnTo>
                  <a:pt x="0" y="422"/>
                </a:lnTo>
                <a:lnTo>
                  <a:pt x="0" y="422"/>
                </a:lnTo>
                <a:lnTo>
                  <a:pt x="0" y="422"/>
                </a:lnTo>
                <a:lnTo>
                  <a:pt x="0" y="422"/>
                </a:lnTo>
                <a:lnTo>
                  <a:pt x="0" y="470"/>
                </a:lnTo>
                <a:lnTo>
                  <a:pt x="0" y="470"/>
                </a:lnTo>
                <a:lnTo>
                  <a:pt x="0" y="470"/>
                </a:lnTo>
                <a:lnTo>
                  <a:pt x="0" y="516"/>
                </a:lnTo>
                <a:lnTo>
                  <a:pt x="0" y="516"/>
                </a:lnTo>
                <a:lnTo>
                  <a:pt x="0" y="516"/>
                </a:lnTo>
                <a:lnTo>
                  <a:pt x="0" y="516"/>
                </a:lnTo>
                <a:lnTo>
                  <a:pt x="0" y="563"/>
                </a:lnTo>
                <a:lnTo>
                  <a:pt x="0" y="563"/>
                </a:lnTo>
                <a:lnTo>
                  <a:pt x="0" y="563"/>
                </a:lnTo>
                <a:lnTo>
                  <a:pt x="0" y="563"/>
                </a:lnTo>
                <a:lnTo>
                  <a:pt x="0" y="563"/>
                </a:lnTo>
                <a:lnTo>
                  <a:pt x="1" y="564"/>
                </a:lnTo>
                <a:lnTo>
                  <a:pt x="41" y="586"/>
                </a:lnTo>
                <a:lnTo>
                  <a:pt x="43" y="587"/>
                </a:lnTo>
                <a:lnTo>
                  <a:pt x="43" y="587"/>
                </a:lnTo>
                <a:lnTo>
                  <a:pt x="85" y="610"/>
                </a:lnTo>
                <a:lnTo>
                  <a:pt x="85" y="610"/>
                </a:lnTo>
                <a:lnTo>
                  <a:pt x="127" y="634"/>
                </a:lnTo>
                <a:lnTo>
                  <a:pt x="127" y="634"/>
                </a:lnTo>
                <a:lnTo>
                  <a:pt x="168" y="657"/>
                </a:lnTo>
                <a:lnTo>
                  <a:pt x="170" y="657"/>
                </a:lnTo>
                <a:lnTo>
                  <a:pt x="170" y="657"/>
                </a:lnTo>
                <a:lnTo>
                  <a:pt x="212" y="680"/>
                </a:lnTo>
                <a:lnTo>
                  <a:pt x="212" y="680"/>
                </a:lnTo>
                <a:lnTo>
                  <a:pt x="253" y="703"/>
                </a:lnTo>
                <a:lnTo>
                  <a:pt x="253" y="705"/>
                </a:lnTo>
                <a:lnTo>
                  <a:pt x="295" y="728"/>
                </a:lnTo>
                <a:lnTo>
                  <a:pt x="297" y="728"/>
                </a:lnTo>
                <a:lnTo>
                  <a:pt x="338" y="751"/>
                </a:lnTo>
                <a:lnTo>
                  <a:pt x="338" y="751"/>
                </a:lnTo>
                <a:lnTo>
                  <a:pt x="338" y="751"/>
                </a:lnTo>
                <a:lnTo>
                  <a:pt x="338" y="751"/>
                </a:lnTo>
                <a:lnTo>
                  <a:pt x="338" y="751"/>
                </a:lnTo>
                <a:lnTo>
                  <a:pt x="338" y="751"/>
                </a:lnTo>
                <a:lnTo>
                  <a:pt x="338" y="751"/>
                </a:lnTo>
                <a:lnTo>
                  <a:pt x="380" y="728"/>
                </a:lnTo>
                <a:lnTo>
                  <a:pt x="380" y="728"/>
                </a:lnTo>
                <a:lnTo>
                  <a:pt x="380" y="728"/>
                </a:lnTo>
                <a:lnTo>
                  <a:pt x="422" y="703"/>
                </a:lnTo>
                <a:lnTo>
                  <a:pt x="423" y="703"/>
                </a:lnTo>
                <a:lnTo>
                  <a:pt x="465" y="680"/>
                </a:lnTo>
                <a:lnTo>
                  <a:pt x="465" y="680"/>
                </a:lnTo>
                <a:lnTo>
                  <a:pt x="507" y="657"/>
                </a:lnTo>
                <a:lnTo>
                  <a:pt x="507" y="657"/>
                </a:lnTo>
                <a:lnTo>
                  <a:pt x="507" y="657"/>
                </a:lnTo>
                <a:lnTo>
                  <a:pt x="507" y="657"/>
                </a:lnTo>
                <a:lnTo>
                  <a:pt x="549" y="634"/>
                </a:lnTo>
                <a:lnTo>
                  <a:pt x="550" y="634"/>
                </a:lnTo>
                <a:lnTo>
                  <a:pt x="550" y="634"/>
                </a:lnTo>
                <a:lnTo>
                  <a:pt x="550" y="634"/>
                </a:lnTo>
                <a:lnTo>
                  <a:pt x="592" y="610"/>
                </a:lnTo>
                <a:lnTo>
                  <a:pt x="592" y="610"/>
                </a:lnTo>
                <a:lnTo>
                  <a:pt x="634" y="586"/>
                </a:lnTo>
                <a:lnTo>
                  <a:pt x="634" y="587"/>
                </a:lnTo>
                <a:lnTo>
                  <a:pt x="634" y="586"/>
                </a:lnTo>
                <a:lnTo>
                  <a:pt x="675" y="564"/>
                </a:lnTo>
                <a:lnTo>
                  <a:pt x="675" y="563"/>
                </a:lnTo>
                <a:lnTo>
                  <a:pt x="677" y="564"/>
                </a:lnTo>
                <a:lnTo>
                  <a:pt x="677" y="563"/>
                </a:lnTo>
                <a:lnTo>
                  <a:pt x="677" y="563"/>
                </a:lnTo>
                <a:lnTo>
                  <a:pt x="677" y="563"/>
                </a:lnTo>
                <a:lnTo>
                  <a:pt x="677" y="516"/>
                </a:lnTo>
                <a:lnTo>
                  <a:pt x="677" y="516"/>
                </a:lnTo>
                <a:lnTo>
                  <a:pt x="677" y="516"/>
                </a:lnTo>
                <a:lnTo>
                  <a:pt x="677" y="470"/>
                </a:lnTo>
                <a:lnTo>
                  <a:pt x="677" y="468"/>
                </a:lnTo>
                <a:lnTo>
                  <a:pt x="677" y="422"/>
                </a:lnTo>
                <a:lnTo>
                  <a:pt x="677" y="422"/>
                </a:lnTo>
                <a:lnTo>
                  <a:pt x="677" y="422"/>
                </a:lnTo>
                <a:lnTo>
                  <a:pt x="677" y="375"/>
                </a:lnTo>
                <a:lnTo>
                  <a:pt x="677" y="375"/>
                </a:lnTo>
                <a:lnTo>
                  <a:pt x="677" y="375"/>
                </a:lnTo>
                <a:lnTo>
                  <a:pt x="677" y="375"/>
                </a:lnTo>
                <a:lnTo>
                  <a:pt x="677" y="329"/>
                </a:lnTo>
                <a:lnTo>
                  <a:pt x="677" y="327"/>
                </a:lnTo>
                <a:lnTo>
                  <a:pt x="677" y="327"/>
                </a:lnTo>
                <a:lnTo>
                  <a:pt x="677" y="281"/>
                </a:lnTo>
                <a:lnTo>
                  <a:pt x="677" y="281"/>
                </a:lnTo>
                <a:lnTo>
                  <a:pt x="677" y="235"/>
                </a:lnTo>
                <a:lnTo>
                  <a:pt x="677" y="235"/>
                </a:lnTo>
                <a:lnTo>
                  <a:pt x="677" y="233"/>
                </a:lnTo>
                <a:lnTo>
                  <a:pt x="677" y="187"/>
                </a:lnTo>
                <a:lnTo>
                  <a:pt x="677" y="187"/>
                </a:lnTo>
                <a:lnTo>
                  <a:pt x="677" y="187"/>
                </a:lnTo>
                <a:lnTo>
                  <a:pt x="677" y="187"/>
                </a:lnTo>
                <a:lnTo>
                  <a:pt x="675" y="187"/>
                </a:lnTo>
                <a:lnTo>
                  <a:pt x="634" y="163"/>
                </a:lnTo>
                <a:close/>
              </a:path>
            </a:pathLst>
          </a:custGeom>
          <a:solidFill>
            <a:srgbClr val="FFFFFF">
              <a:alpha val="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" name="Google Shape;122;p9"/>
          <p:cNvGrpSpPr/>
          <p:nvPr/>
        </p:nvGrpSpPr>
        <p:grpSpPr>
          <a:xfrm>
            <a:off x="3143251" y="3182007"/>
            <a:ext cx="3109913" cy="2681288"/>
            <a:chOff x="3143251" y="3332163"/>
            <a:chExt cx="3109913" cy="2681288"/>
          </a:xfrm>
        </p:grpSpPr>
        <p:sp>
          <p:nvSpPr>
            <p:cNvPr id="123" name="Google Shape;123;p9"/>
            <p:cNvSpPr/>
            <p:nvPr/>
          </p:nvSpPr>
          <p:spPr>
            <a:xfrm>
              <a:off x="5027613" y="5595938"/>
              <a:ext cx="360363" cy="417513"/>
            </a:xfrm>
            <a:custGeom>
              <a:rect b="b" l="l" r="r" t="t"/>
              <a:pathLst>
                <a:path extrusionOk="0" h="263" w="227">
                  <a:moveTo>
                    <a:pt x="115" y="263"/>
                  </a:moveTo>
                  <a:lnTo>
                    <a:pt x="0" y="196"/>
                  </a:lnTo>
                  <a:lnTo>
                    <a:pt x="0" y="65"/>
                  </a:lnTo>
                  <a:lnTo>
                    <a:pt x="115" y="0"/>
                  </a:lnTo>
                  <a:lnTo>
                    <a:pt x="227" y="65"/>
                  </a:lnTo>
                  <a:lnTo>
                    <a:pt x="227" y="196"/>
                  </a:lnTo>
                  <a:lnTo>
                    <a:pt x="115" y="263"/>
                  </a:lnTo>
                  <a:close/>
                  <a:moveTo>
                    <a:pt x="14" y="189"/>
                  </a:moveTo>
                  <a:lnTo>
                    <a:pt x="115" y="246"/>
                  </a:lnTo>
                  <a:lnTo>
                    <a:pt x="214" y="189"/>
                  </a:lnTo>
                  <a:lnTo>
                    <a:pt x="214" y="74"/>
                  </a:lnTo>
                  <a:lnTo>
                    <a:pt x="115" y="15"/>
                  </a:lnTo>
                  <a:lnTo>
                    <a:pt x="14" y="74"/>
                  </a:lnTo>
                  <a:lnTo>
                    <a:pt x="14" y="18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3867151" y="5002213"/>
              <a:ext cx="360363" cy="414338"/>
            </a:xfrm>
            <a:custGeom>
              <a:rect b="b" l="l" r="r" t="t"/>
              <a:pathLst>
                <a:path extrusionOk="0" h="261" w="227">
                  <a:moveTo>
                    <a:pt x="113" y="261"/>
                  </a:moveTo>
                  <a:lnTo>
                    <a:pt x="0" y="196"/>
                  </a:lnTo>
                  <a:lnTo>
                    <a:pt x="0" y="65"/>
                  </a:lnTo>
                  <a:lnTo>
                    <a:pt x="113" y="0"/>
                  </a:lnTo>
                  <a:lnTo>
                    <a:pt x="227" y="65"/>
                  </a:lnTo>
                  <a:lnTo>
                    <a:pt x="227" y="196"/>
                  </a:lnTo>
                  <a:lnTo>
                    <a:pt x="113" y="261"/>
                  </a:lnTo>
                  <a:close/>
                  <a:moveTo>
                    <a:pt x="14" y="188"/>
                  </a:moveTo>
                  <a:lnTo>
                    <a:pt x="113" y="246"/>
                  </a:lnTo>
                  <a:lnTo>
                    <a:pt x="213" y="188"/>
                  </a:lnTo>
                  <a:lnTo>
                    <a:pt x="213" y="72"/>
                  </a:lnTo>
                  <a:lnTo>
                    <a:pt x="113" y="15"/>
                  </a:lnTo>
                  <a:lnTo>
                    <a:pt x="14" y="72"/>
                  </a:lnTo>
                  <a:lnTo>
                    <a:pt x="14" y="18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4911726" y="3332163"/>
              <a:ext cx="263525" cy="304800"/>
            </a:xfrm>
            <a:custGeom>
              <a:rect b="b" l="l" r="r" t="t"/>
              <a:pathLst>
                <a:path extrusionOk="0" h="192" w="166">
                  <a:moveTo>
                    <a:pt x="84" y="192"/>
                  </a:moveTo>
                  <a:lnTo>
                    <a:pt x="0" y="144"/>
                  </a:lnTo>
                  <a:lnTo>
                    <a:pt x="0" y="48"/>
                  </a:lnTo>
                  <a:lnTo>
                    <a:pt x="84" y="0"/>
                  </a:lnTo>
                  <a:lnTo>
                    <a:pt x="166" y="48"/>
                  </a:lnTo>
                  <a:lnTo>
                    <a:pt x="166" y="144"/>
                  </a:lnTo>
                  <a:lnTo>
                    <a:pt x="84" y="192"/>
                  </a:lnTo>
                  <a:close/>
                  <a:moveTo>
                    <a:pt x="11" y="138"/>
                  </a:moveTo>
                  <a:lnTo>
                    <a:pt x="84" y="181"/>
                  </a:lnTo>
                  <a:lnTo>
                    <a:pt x="157" y="138"/>
                  </a:lnTo>
                  <a:lnTo>
                    <a:pt x="157" y="54"/>
                  </a:lnTo>
                  <a:lnTo>
                    <a:pt x="84" y="12"/>
                  </a:lnTo>
                  <a:lnTo>
                    <a:pt x="11" y="54"/>
                  </a:lnTo>
                  <a:lnTo>
                    <a:pt x="11" y="13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4411663" y="4932363"/>
              <a:ext cx="598488" cy="695325"/>
            </a:xfrm>
            <a:custGeom>
              <a:rect b="b" l="l" r="r" t="t"/>
              <a:pathLst>
                <a:path extrusionOk="0" h="438" w="377">
                  <a:moveTo>
                    <a:pt x="189" y="438"/>
                  </a:moveTo>
                  <a:lnTo>
                    <a:pt x="0" y="328"/>
                  </a:lnTo>
                  <a:lnTo>
                    <a:pt x="0" y="110"/>
                  </a:lnTo>
                  <a:lnTo>
                    <a:pt x="189" y="0"/>
                  </a:lnTo>
                  <a:lnTo>
                    <a:pt x="377" y="110"/>
                  </a:lnTo>
                  <a:lnTo>
                    <a:pt x="377" y="328"/>
                  </a:lnTo>
                  <a:lnTo>
                    <a:pt x="189" y="438"/>
                  </a:lnTo>
                  <a:close/>
                  <a:moveTo>
                    <a:pt x="17" y="317"/>
                  </a:moveTo>
                  <a:lnTo>
                    <a:pt x="189" y="416"/>
                  </a:lnTo>
                  <a:lnTo>
                    <a:pt x="359" y="317"/>
                  </a:lnTo>
                  <a:lnTo>
                    <a:pt x="359" y="121"/>
                  </a:lnTo>
                  <a:lnTo>
                    <a:pt x="189" y="22"/>
                  </a:lnTo>
                  <a:lnTo>
                    <a:pt x="17" y="121"/>
                  </a:lnTo>
                  <a:lnTo>
                    <a:pt x="17" y="31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3803651" y="3544888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51" y="348"/>
                  </a:moveTo>
                  <a:lnTo>
                    <a:pt x="0" y="260"/>
                  </a:lnTo>
                  <a:lnTo>
                    <a:pt x="0" y="87"/>
                  </a:lnTo>
                  <a:lnTo>
                    <a:pt x="151" y="0"/>
                  </a:lnTo>
                  <a:lnTo>
                    <a:pt x="301" y="87"/>
                  </a:lnTo>
                  <a:lnTo>
                    <a:pt x="301" y="260"/>
                  </a:lnTo>
                  <a:lnTo>
                    <a:pt x="151" y="348"/>
                  </a:lnTo>
                  <a:close/>
                  <a:moveTo>
                    <a:pt x="18" y="251"/>
                  </a:moveTo>
                  <a:lnTo>
                    <a:pt x="151" y="327"/>
                  </a:lnTo>
                  <a:lnTo>
                    <a:pt x="284" y="251"/>
                  </a:lnTo>
                  <a:lnTo>
                    <a:pt x="284" y="98"/>
                  </a:lnTo>
                  <a:lnTo>
                    <a:pt x="151" y="21"/>
                  </a:lnTo>
                  <a:lnTo>
                    <a:pt x="18" y="98"/>
                  </a:lnTo>
                  <a:lnTo>
                    <a:pt x="18" y="25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4170363" y="4449763"/>
              <a:ext cx="479425" cy="552450"/>
            </a:xfrm>
            <a:custGeom>
              <a:rect b="b" l="l" r="r" t="t"/>
              <a:pathLst>
                <a:path extrusionOk="0" h="348" w="302">
                  <a:moveTo>
                    <a:pt x="150" y="348"/>
                  </a:moveTo>
                  <a:lnTo>
                    <a:pt x="0" y="261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302" y="86"/>
                  </a:lnTo>
                  <a:lnTo>
                    <a:pt x="302" y="261"/>
                  </a:lnTo>
                  <a:lnTo>
                    <a:pt x="150" y="348"/>
                  </a:lnTo>
                  <a:close/>
                  <a:moveTo>
                    <a:pt x="19" y="250"/>
                  </a:moveTo>
                  <a:lnTo>
                    <a:pt x="150" y="328"/>
                  </a:lnTo>
                  <a:lnTo>
                    <a:pt x="283" y="250"/>
                  </a:lnTo>
                  <a:lnTo>
                    <a:pt x="283" y="97"/>
                  </a:lnTo>
                  <a:lnTo>
                    <a:pt x="150" y="21"/>
                  </a:lnTo>
                  <a:lnTo>
                    <a:pt x="19" y="97"/>
                  </a:lnTo>
                  <a:lnTo>
                    <a:pt x="19" y="25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3614738" y="4483100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49" y="348"/>
                  </a:moveTo>
                  <a:lnTo>
                    <a:pt x="0" y="262"/>
                  </a:lnTo>
                  <a:lnTo>
                    <a:pt x="0" y="88"/>
                  </a:lnTo>
                  <a:lnTo>
                    <a:pt x="149" y="0"/>
                  </a:lnTo>
                  <a:lnTo>
                    <a:pt x="301" y="88"/>
                  </a:lnTo>
                  <a:lnTo>
                    <a:pt x="301" y="262"/>
                  </a:lnTo>
                  <a:lnTo>
                    <a:pt x="149" y="348"/>
                  </a:lnTo>
                  <a:close/>
                  <a:moveTo>
                    <a:pt x="18" y="251"/>
                  </a:moveTo>
                  <a:lnTo>
                    <a:pt x="149" y="328"/>
                  </a:lnTo>
                  <a:lnTo>
                    <a:pt x="282" y="251"/>
                  </a:lnTo>
                  <a:lnTo>
                    <a:pt x="282" y="98"/>
                  </a:lnTo>
                  <a:lnTo>
                    <a:pt x="149" y="22"/>
                  </a:lnTo>
                  <a:lnTo>
                    <a:pt x="18" y="98"/>
                  </a:lnTo>
                  <a:lnTo>
                    <a:pt x="18" y="25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5810251" y="5468938"/>
              <a:ext cx="442913" cy="512763"/>
            </a:xfrm>
            <a:custGeom>
              <a:rect b="b" l="l" r="r" t="t"/>
              <a:pathLst>
                <a:path extrusionOk="0" h="323" w="279">
                  <a:moveTo>
                    <a:pt x="140" y="323"/>
                  </a:moveTo>
                  <a:lnTo>
                    <a:pt x="0" y="242"/>
                  </a:lnTo>
                  <a:lnTo>
                    <a:pt x="0" y="82"/>
                  </a:lnTo>
                  <a:lnTo>
                    <a:pt x="140" y="0"/>
                  </a:lnTo>
                  <a:lnTo>
                    <a:pt x="279" y="82"/>
                  </a:lnTo>
                  <a:lnTo>
                    <a:pt x="279" y="242"/>
                  </a:lnTo>
                  <a:lnTo>
                    <a:pt x="140" y="323"/>
                  </a:lnTo>
                  <a:close/>
                  <a:moveTo>
                    <a:pt x="17" y="232"/>
                  </a:moveTo>
                  <a:lnTo>
                    <a:pt x="140" y="301"/>
                  </a:lnTo>
                  <a:lnTo>
                    <a:pt x="260" y="232"/>
                  </a:lnTo>
                  <a:lnTo>
                    <a:pt x="260" y="91"/>
                  </a:lnTo>
                  <a:lnTo>
                    <a:pt x="140" y="21"/>
                  </a:lnTo>
                  <a:lnTo>
                    <a:pt x="17" y="91"/>
                  </a:lnTo>
                  <a:lnTo>
                    <a:pt x="17" y="23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4411663" y="3843338"/>
              <a:ext cx="598488" cy="692150"/>
            </a:xfrm>
            <a:custGeom>
              <a:rect b="b" l="l" r="r" t="t"/>
              <a:pathLst>
                <a:path extrusionOk="0" h="436" w="377">
                  <a:moveTo>
                    <a:pt x="189" y="436"/>
                  </a:moveTo>
                  <a:lnTo>
                    <a:pt x="0" y="328"/>
                  </a:lnTo>
                  <a:lnTo>
                    <a:pt x="0" y="108"/>
                  </a:lnTo>
                  <a:lnTo>
                    <a:pt x="189" y="0"/>
                  </a:lnTo>
                  <a:lnTo>
                    <a:pt x="377" y="108"/>
                  </a:lnTo>
                  <a:lnTo>
                    <a:pt x="377" y="328"/>
                  </a:lnTo>
                  <a:lnTo>
                    <a:pt x="189" y="436"/>
                  </a:lnTo>
                  <a:close/>
                  <a:moveTo>
                    <a:pt x="17" y="317"/>
                  </a:moveTo>
                  <a:lnTo>
                    <a:pt x="189" y="416"/>
                  </a:lnTo>
                  <a:lnTo>
                    <a:pt x="359" y="317"/>
                  </a:lnTo>
                  <a:lnTo>
                    <a:pt x="359" y="119"/>
                  </a:lnTo>
                  <a:lnTo>
                    <a:pt x="189" y="20"/>
                  </a:lnTo>
                  <a:lnTo>
                    <a:pt x="17" y="119"/>
                  </a:lnTo>
                  <a:lnTo>
                    <a:pt x="17" y="31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4767263" y="4379913"/>
              <a:ext cx="601663" cy="695325"/>
            </a:xfrm>
            <a:custGeom>
              <a:rect b="b" l="l" r="r" t="t"/>
              <a:pathLst>
                <a:path extrusionOk="0" h="438" w="379">
                  <a:moveTo>
                    <a:pt x="190" y="438"/>
                  </a:moveTo>
                  <a:lnTo>
                    <a:pt x="0" y="328"/>
                  </a:lnTo>
                  <a:lnTo>
                    <a:pt x="0" y="110"/>
                  </a:lnTo>
                  <a:lnTo>
                    <a:pt x="190" y="0"/>
                  </a:lnTo>
                  <a:lnTo>
                    <a:pt x="379" y="110"/>
                  </a:lnTo>
                  <a:lnTo>
                    <a:pt x="379" y="328"/>
                  </a:lnTo>
                  <a:lnTo>
                    <a:pt x="190" y="438"/>
                  </a:lnTo>
                  <a:close/>
                  <a:moveTo>
                    <a:pt x="19" y="317"/>
                  </a:moveTo>
                  <a:lnTo>
                    <a:pt x="190" y="416"/>
                  </a:lnTo>
                  <a:lnTo>
                    <a:pt x="360" y="317"/>
                  </a:lnTo>
                  <a:lnTo>
                    <a:pt x="360" y="121"/>
                  </a:lnTo>
                  <a:lnTo>
                    <a:pt x="190" y="22"/>
                  </a:lnTo>
                  <a:lnTo>
                    <a:pt x="19" y="121"/>
                  </a:lnTo>
                  <a:lnTo>
                    <a:pt x="19" y="31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4864101" y="4579938"/>
              <a:ext cx="409575" cy="257175"/>
            </a:xfrm>
            <a:custGeom>
              <a:rect b="b" l="l" r="r" t="t"/>
              <a:pathLst>
                <a:path extrusionOk="0" h="105" w="167">
                  <a:moveTo>
                    <a:pt x="25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88"/>
                    <a:pt x="10" y="74"/>
                    <a:pt x="25" y="69"/>
                  </a:cubicBezTo>
                  <a:cubicBezTo>
                    <a:pt x="18" y="64"/>
                    <a:pt x="13" y="56"/>
                    <a:pt x="13" y="47"/>
                  </a:cubicBezTo>
                  <a:cubicBezTo>
                    <a:pt x="13" y="33"/>
                    <a:pt x="24" y="22"/>
                    <a:pt x="38" y="22"/>
                  </a:cubicBezTo>
                  <a:cubicBezTo>
                    <a:pt x="40" y="22"/>
                    <a:pt x="41" y="22"/>
                    <a:pt x="42" y="22"/>
                  </a:cubicBezTo>
                  <a:cubicBezTo>
                    <a:pt x="41" y="25"/>
                    <a:pt x="41" y="29"/>
                    <a:pt x="41" y="32"/>
                  </a:cubicBezTo>
                  <a:cubicBezTo>
                    <a:pt x="41" y="42"/>
                    <a:pt x="44" y="50"/>
                    <a:pt x="49" y="57"/>
                  </a:cubicBezTo>
                  <a:cubicBezTo>
                    <a:pt x="34" y="68"/>
                    <a:pt x="25" y="86"/>
                    <a:pt x="25" y="105"/>
                  </a:cubicBezTo>
                  <a:close/>
                  <a:moveTo>
                    <a:pt x="142" y="69"/>
                  </a:moveTo>
                  <a:cubicBezTo>
                    <a:pt x="149" y="64"/>
                    <a:pt x="154" y="56"/>
                    <a:pt x="154" y="47"/>
                  </a:cubicBezTo>
                  <a:cubicBezTo>
                    <a:pt x="154" y="33"/>
                    <a:pt x="143" y="22"/>
                    <a:pt x="129" y="22"/>
                  </a:cubicBezTo>
                  <a:cubicBezTo>
                    <a:pt x="127" y="22"/>
                    <a:pt x="126" y="22"/>
                    <a:pt x="124" y="22"/>
                  </a:cubicBezTo>
                  <a:cubicBezTo>
                    <a:pt x="125" y="26"/>
                    <a:pt x="125" y="29"/>
                    <a:pt x="125" y="32"/>
                  </a:cubicBezTo>
                  <a:cubicBezTo>
                    <a:pt x="125" y="42"/>
                    <a:pt x="122" y="50"/>
                    <a:pt x="117" y="57"/>
                  </a:cubicBezTo>
                  <a:cubicBezTo>
                    <a:pt x="132" y="68"/>
                    <a:pt x="142" y="86"/>
                    <a:pt x="142" y="105"/>
                  </a:cubicBezTo>
                  <a:cubicBezTo>
                    <a:pt x="167" y="105"/>
                    <a:pt x="167" y="105"/>
                    <a:pt x="167" y="105"/>
                  </a:cubicBezTo>
                  <a:cubicBezTo>
                    <a:pt x="167" y="88"/>
                    <a:pt x="157" y="74"/>
                    <a:pt x="142" y="69"/>
                  </a:cubicBezTo>
                  <a:close/>
                  <a:moveTo>
                    <a:pt x="100" y="60"/>
                  </a:moveTo>
                  <a:cubicBezTo>
                    <a:pt x="109" y="54"/>
                    <a:pt x="115" y="44"/>
                    <a:pt x="115" y="32"/>
                  </a:cubicBezTo>
                  <a:cubicBezTo>
                    <a:pt x="115" y="15"/>
                    <a:pt x="101" y="0"/>
                    <a:pt x="83" y="0"/>
                  </a:cubicBezTo>
                  <a:cubicBezTo>
                    <a:pt x="65" y="0"/>
                    <a:pt x="51" y="15"/>
                    <a:pt x="51" y="32"/>
                  </a:cubicBezTo>
                  <a:cubicBezTo>
                    <a:pt x="51" y="44"/>
                    <a:pt x="57" y="54"/>
                    <a:pt x="66" y="60"/>
                  </a:cubicBezTo>
                  <a:cubicBezTo>
                    <a:pt x="48" y="66"/>
                    <a:pt x="35" y="84"/>
                    <a:pt x="35" y="105"/>
                  </a:cubicBezTo>
                  <a:cubicBezTo>
                    <a:pt x="131" y="105"/>
                    <a:pt x="131" y="105"/>
                    <a:pt x="131" y="105"/>
                  </a:cubicBezTo>
                  <a:cubicBezTo>
                    <a:pt x="131" y="84"/>
                    <a:pt x="118" y="66"/>
                    <a:pt x="100" y="6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5116513" y="3629025"/>
              <a:ext cx="769938" cy="889000"/>
            </a:xfrm>
            <a:custGeom>
              <a:rect b="b" l="l" r="r" t="t"/>
              <a:pathLst>
                <a:path extrusionOk="0" h="560" w="485">
                  <a:moveTo>
                    <a:pt x="243" y="560"/>
                  </a:moveTo>
                  <a:lnTo>
                    <a:pt x="0" y="419"/>
                  </a:lnTo>
                  <a:lnTo>
                    <a:pt x="0" y="139"/>
                  </a:lnTo>
                  <a:lnTo>
                    <a:pt x="243" y="0"/>
                  </a:lnTo>
                  <a:lnTo>
                    <a:pt x="485" y="139"/>
                  </a:lnTo>
                  <a:lnTo>
                    <a:pt x="485" y="419"/>
                  </a:lnTo>
                  <a:lnTo>
                    <a:pt x="243" y="560"/>
                  </a:lnTo>
                  <a:close/>
                  <a:moveTo>
                    <a:pt x="18" y="408"/>
                  </a:moveTo>
                  <a:lnTo>
                    <a:pt x="243" y="538"/>
                  </a:lnTo>
                  <a:lnTo>
                    <a:pt x="467" y="408"/>
                  </a:lnTo>
                  <a:lnTo>
                    <a:pt x="467" y="150"/>
                  </a:lnTo>
                  <a:lnTo>
                    <a:pt x="243" y="20"/>
                  </a:lnTo>
                  <a:lnTo>
                    <a:pt x="18" y="150"/>
                  </a:lnTo>
                  <a:lnTo>
                    <a:pt x="18" y="40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5391151" y="4984750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50" y="348"/>
                  </a:moveTo>
                  <a:lnTo>
                    <a:pt x="0" y="261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301" y="86"/>
                  </a:lnTo>
                  <a:lnTo>
                    <a:pt x="301" y="261"/>
                  </a:lnTo>
                  <a:lnTo>
                    <a:pt x="150" y="348"/>
                  </a:lnTo>
                  <a:close/>
                  <a:moveTo>
                    <a:pt x="19" y="250"/>
                  </a:moveTo>
                  <a:lnTo>
                    <a:pt x="150" y="328"/>
                  </a:lnTo>
                  <a:lnTo>
                    <a:pt x="283" y="250"/>
                  </a:lnTo>
                  <a:lnTo>
                    <a:pt x="283" y="97"/>
                  </a:lnTo>
                  <a:lnTo>
                    <a:pt x="150" y="21"/>
                  </a:lnTo>
                  <a:lnTo>
                    <a:pt x="19" y="97"/>
                  </a:lnTo>
                  <a:lnTo>
                    <a:pt x="19" y="25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3382963" y="4976813"/>
              <a:ext cx="441325" cy="511175"/>
            </a:xfrm>
            <a:custGeom>
              <a:rect b="b" l="l" r="r" t="t"/>
              <a:pathLst>
                <a:path extrusionOk="0" h="322" w="278">
                  <a:moveTo>
                    <a:pt x="139" y="322"/>
                  </a:moveTo>
                  <a:lnTo>
                    <a:pt x="0" y="241"/>
                  </a:lnTo>
                  <a:lnTo>
                    <a:pt x="0" y="81"/>
                  </a:lnTo>
                  <a:lnTo>
                    <a:pt x="139" y="0"/>
                  </a:lnTo>
                  <a:lnTo>
                    <a:pt x="278" y="81"/>
                  </a:lnTo>
                  <a:lnTo>
                    <a:pt x="278" y="241"/>
                  </a:lnTo>
                  <a:lnTo>
                    <a:pt x="139" y="322"/>
                  </a:lnTo>
                  <a:close/>
                  <a:moveTo>
                    <a:pt x="19" y="231"/>
                  </a:moveTo>
                  <a:lnTo>
                    <a:pt x="139" y="300"/>
                  </a:lnTo>
                  <a:lnTo>
                    <a:pt x="260" y="231"/>
                  </a:lnTo>
                  <a:lnTo>
                    <a:pt x="260" y="91"/>
                  </a:lnTo>
                  <a:lnTo>
                    <a:pt x="139" y="20"/>
                  </a:lnTo>
                  <a:lnTo>
                    <a:pt x="19" y="9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3143251" y="4545013"/>
              <a:ext cx="442913" cy="511175"/>
            </a:xfrm>
            <a:custGeom>
              <a:rect b="b" l="l" r="r" t="t"/>
              <a:pathLst>
                <a:path extrusionOk="0" h="322" w="279">
                  <a:moveTo>
                    <a:pt x="140" y="322"/>
                  </a:moveTo>
                  <a:lnTo>
                    <a:pt x="0" y="241"/>
                  </a:lnTo>
                  <a:lnTo>
                    <a:pt x="0" y="80"/>
                  </a:lnTo>
                  <a:lnTo>
                    <a:pt x="140" y="0"/>
                  </a:lnTo>
                  <a:lnTo>
                    <a:pt x="279" y="80"/>
                  </a:lnTo>
                  <a:lnTo>
                    <a:pt x="279" y="241"/>
                  </a:lnTo>
                  <a:lnTo>
                    <a:pt x="140" y="322"/>
                  </a:lnTo>
                  <a:close/>
                  <a:moveTo>
                    <a:pt x="18" y="230"/>
                  </a:moveTo>
                  <a:lnTo>
                    <a:pt x="140" y="300"/>
                  </a:lnTo>
                  <a:lnTo>
                    <a:pt x="261" y="230"/>
                  </a:lnTo>
                  <a:lnTo>
                    <a:pt x="261" y="90"/>
                  </a:lnTo>
                  <a:lnTo>
                    <a:pt x="140" y="20"/>
                  </a:lnTo>
                  <a:lnTo>
                    <a:pt x="18" y="90"/>
                  </a:lnTo>
                  <a:lnTo>
                    <a:pt x="18" y="23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4429126" y="4775200"/>
              <a:ext cx="100013" cy="101600"/>
            </a:xfrm>
            <a:custGeom>
              <a:rect b="b" l="l" r="r" t="t"/>
              <a:pathLst>
                <a:path extrusionOk="0" h="41" w="41">
                  <a:moveTo>
                    <a:pt x="37" y="2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0" y="5"/>
                    <a:pt x="6" y="10"/>
                    <a:pt x="0" y="13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7" y="41"/>
                    <a:pt x="34" y="41"/>
                    <a:pt x="37" y="37"/>
                  </a:cubicBezTo>
                  <a:cubicBezTo>
                    <a:pt x="41" y="33"/>
                    <a:pt x="41" y="27"/>
                    <a:pt x="37" y="23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4279901" y="4625975"/>
              <a:ext cx="188913" cy="188913"/>
            </a:xfrm>
            <a:custGeom>
              <a:rect b="b" l="l" r="r" t="t"/>
              <a:pathLst>
                <a:path extrusionOk="0" h="77" w="77">
                  <a:moveTo>
                    <a:pt x="77" y="38"/>
                  </a:moveTo>
                  <a:cubicBezTo>
                    <a:pt x="77" y="17"/>
                    <a:pt x="60" y="0"/>
                    <a:pt x="39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59"/>
                    <a:pt x="17" y="77"/>
                    <a:pt x="39" y="77"/>
                  </a:cubicBezTo>
                  <a:cubicBezTo>
                    <a:pt x="60" y="77"/>
                    <a:pt x="77" y="59"/>
                    <a:pt x="77" y="38"/>
                  </a:cubicBezTo>
                  <a:close/>
                  <a:moveTo>
                    <a:pt x="39" y="19"/>
                  </a:moveTo>
                  <a:cubicBezTo>
                    <a:pt x="33" y="19"/>
                    <a:pt x="28" y="21"/>
                    <a:pt x="25" y="24"/>
                  </a:cubicBezTo>
                  <a:cubicBezTo>
                    <a:pt x="21" y="28"/>
                    <a:pt x="19" y="33"/>
                    <a:pt x="19" y="38"/>
                  </a:cubicBezTo>
                  <a:cubicBezTo>
                    <a:pt x="19" y="40"/>
                    <a:pt x="18" y="41"/>
                    <a:pt x="16" y="41"/>
                  </a:cubicBezTo>
                  <a:cubicBezTo>
                    <a:pt x="15" y="41"/>
                    <a:pt x="13" y="40"/>
                    <a:pt x="13" y="38"/>
                  </a:cubicBezTo>
                  <a:cubicBezTo>
                    <a:pt x="13" y="24"/>
                    <a:pt x="25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3"/>
                    <a:pt x="42" y="14"/>
                    <a:pt x="42" y="16"/>
                  </a:cubicBezTo>
                  <a:cubicBezTo>
                    <a:pt x="42" y="17"/>
                    <a:pt x="40" y="19"/>
                    <a:pt x="39" y="19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4745038" y="4011613"/>
              <a:ext cx="84138" cy="146050"/>
            </a:xfrm>
            <a:custGeom>
              <a:rect b="b" l="l" r="r" t="t"/>
              <a:pathLst>
                <a:path extrusionOk="0" h="59" w="34">
                  <a:moveTo>
                    <a:pt x="26" y="0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4" y="16"/>
                    <a:pt x="2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0" y="16"/>
                    <a:pt x="8" y="14"/>
                    <a:pt x="8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3"/>
                    <a:pt x="0" y="9"/>
                    <a:pt x="0" y="14"/>
                  </a:cubicBezTo>
                  <a:cubicBezTo>
                    <a:pt x="0" y="21"/>
                    <a:pt x="4" y="27"/>
                    <a:pt x="10" y="29"/>
                  </a:cubicBezTo>
                  <a:cubicBezTo>
                    <a:pt x="11" y="30"/>
                    <a:pt x="11" y="30"/>
                    <a:pt x="11" y="31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10" y="54"/>
                    <a:pt x="10" y="55"/>
                    <a:pt x="10" y="55"/>
                  </a:cubicBezTo>
                  <a:cubicBezTo>
                    <a:pt x="10" y="55"/>
                    <a:pt x="11" y="56"/>
                    <a:pt x="11" y="56"/>
                  </a:cubicBezTo>
                  <a:cubicBezTo>
                    <a:pt x="11" y="57"/>
                    <a:pt x="11" y="57"/>
                    <a:pt x="12" y="57"/>
                  </a:cubicBezTo>
                  <a:cubicBezTo>
                    <a:pt x="13" y="58"/>
                    <a:pt x="15" y="59"/>
                    <a:pt x="17" y="59"/>
                  </a:cubicBezTo>
                  <a:cubicBezTo>
                    <a:pt x="19" y="59"/>
                    <a:pt x="20" y="58"/>
                    <a:pt x="21" y="58"/>
                  </a:cubicBezTo>
                  <a:cubicBezTo>
                    <a:pt x="22" y="57"/>
                    <a:pt x="23" y="57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3" y="30"/>
                    <a:pt x="24" y="30"/>
                  </a:cubicBezTo>
                  <a:cubicBezTo>
                    <a:pt x="30" y="27"/>
                    <a:pt x="34" y="21"/>
                    <a:pt x="34" y="14"/>
                  </a:cubicBezTo>
                  <a:cubicBezTo>
                    <a:pt x="34" y="9"/>
                    <a:pt x="31" y="3"/>
                    <a:pt x="26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4667251" y="4108450"/>
              <a:ext cx="157163" cy="180975"/>
            </a:xfrm>
            <a:custGeom>
              <a:rect b="b" l="l" r="r" t="t"/>
              <a:pathLst>
                <a:path extrusionOk="0" h="74" w="64">
                  <a:moveTo>
                    <a:pt x="44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64" y="33"/>
                    <a:pt x="60" y="26"/>
                    <a:pt x="5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6" y="23"/>
                    <a:pt x="37" y="19"/>
                    <a:pt x="38" y="16"/>
                  </a:cubicBezTo>
                  <a:cubicBezTo>
                    <a:pt x="38" y="12"/>
                    <a:pt x="38" y="8"/>
                    <a:pt x="37" y="5"/>
                  </a:cubicBezTo>
                  <a:cubicBezTo>
                    <a:pt x="35" y="2"/>
                    <a:pt x="32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3" y="1"/>
                    <a:pt x="22" y="3"/>
                  </a:cubicBezTo>
                  <a:cubicBezTo>
                    <a:pt x="21" y="4"/>
                    <a:pt x="21" y="6"/>
                    <a:pt x="20" y="8"/>
                  </a:cubicBezTo>
                  <a:cubicBezTo>
                    <a:pt x="19" y="13"/>
                    <a:pt x="18" y="19"/>
                    <a:pt x="8" y="26"/>
                  </a:cubicBezTo>
                  <a:cubicBezTo>
                    <a:pt x="6" y="26"/>
                    <a:pt x="3" y="26"/>
                    <a:pt x="0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12" y="71"/>
                    <a:pt x="21" y="74"/>
                    <a:pt x="31" y="74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7" y="74"/>
                    <a:pt x="51" y="71"/>
                    <a:pt x="51" y="66"/>
                  </a:cubicBezTo>
                  <a:cubicBezTo>
                    <a:pt x="51" y="66"/>
                    <a:pt x="51" y="65"/>
                    <a:pt x="51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5"/>
                    <a:pt x="42" y="64"/>
                    <a:pt x="42" y="63"/>
                  </a:cubicBezTo>
                  <a:cubicBezTo>
                    <a:pt x="42" y="63"/>
                    <a:pt x="43" y="62"/>
                    <a:pt x="44" y="62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6" y="60"/>
                    <a:pt x="57" y="56"/>
                    <a:pt x="56" y="53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3" y="53"/>
                    <a:pt x="42" y="52"/>
                    <a:pt x="42" y="52"/>
                  </a:cubicBezTo>
                  <a:cubicBezTo>
                    <a:pt x="42" y="51"/>
                    <a:pt x="43" y="50"/>
                    <a:pt x="44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48"/>
                    <a:pt x="62" y="44"/>
                    <a:pt x="61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2" y="41"/>
                    <a:pt x="42" y="40"/>
                  </a:cubicBezTo>
                  <a:cubicBezTo>
                    <a:pt x="42" y="39"/>
                    <a:pt x="43" y="38"/>
                    <a:pt x="44" y="38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4581526" y="4159250"/>
              <a:ext cx="71438" cy="130175"/>
            </a:xfrm>
            <a:custGeom>
              <a:rect b="b" l="l" r="r" t="t"/>
              <a:pathLst>
                <a:path extrusionOk="0" h="53" w="29">
                  <a:moveTo>
                    <a:pt x="2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1" y="53"/>
                    <a:pt x="3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5" y="53"/>
                    <a:pt x="28" y="51"/>
                    <a:pt x="29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8" y="2"/>
                    <a:pt x="25" y="0"/>
                    <a:pt x="21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5359401" y="3984625"/>
              <a:ext cx="414338" cy="200025"/>
            </a:xfrm>
            <a:custGeom>
              <a:rect b="b" l="l" r="r" t="t"/>
              <a:pathLst>
                <a:path extrusionOk="0" h="81" w="169">
                  <a:moveTo>
                    <a:pt x="152" y="50"/>
                  </a:moveTo>
                  <a:cubicBezTo>
                    <a:pt x="152" y="50"/>
                    <a:pt x="152" y="51"/>
                    <a:pt x="153" y="51"/>
                  </a:cubicBezTo>
                  <a:cubicBezTo>
                    <a:pt x="153" y="51"/>
                    <a:pt x="154" y="51"/>
                    <a:pt x="154" y="51"/>
                  </a:cubicBezTo>
                  <a:cubicBezTo>
                    <a:pt x="169" y="42"/>
                    <a:pt x="169" y="42"/>
                    <a:pt x="169" y="42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54" y="32"/>
                    <a:pt x="154" y="32"/>
                    <a:pt x="154" y="32"/>
                  </a:cubicBezTo>
                  <a:cubicBezTo>
                    <a:pt x="154" y="31"/>
                    <a:pt x="153" y="31"/>
                    <a:pt x="153" y="32"/>
                  </a:cubicBezTo>
                  <a:cubicBezTo>
                    <a:pt x="152" y="32"/>
                    <a:pt x="152" y="32"/>
                    <a:pt x="152" y="32"/>
                  </a:cubicBezTo>
                  <a:cubicBezTo>
                    <a:pt x="152" y="38"/>
                    <a:pt x="152" y="38"/>
                    <a:pt x="152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1"/>
                    <a:pt x="167" y="1"/>
                    <a:pt x="166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7" y="1"/>
                    <a:pt x="147" y="2"/>
                  </a:cubicBezTo>
                  <a:cubicBezTo>
                    <a:pt x="147" y="2"/>
                    <a:pt x="147" y="3"/>
                    <a:pt x="147" y="3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14"/>
                    <a:pt x="117" y="7"/>
                    <a:pt x="10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8" y="7"/>
                    <a:pt x="1" y="14"/>
                    <a:pt x="1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3"/>
                    <a:pt x="8" y="81"/>
                    <a:pt x="17" y="81"/>
                  </a:cubicBezTo>
                  <a:cubicBezTo>
                    <a:pt x="108" y="81"/>
                    <a:pt x="108" y="81"/>
                    <a:pt x="108" y="81"/>
                  </a:cubicBezTo>
                  <a:cubicBezTo>
                    <a:pt x="117" y="81"/>
                    <a:pt x="124" y="73"/>
                    <a:pt x="124" y="64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79"/>
                    <a:pt x="146" y="79"/>
                    <a:pt x="147" y="79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57" y="63"/>
                    <a:pt x="157" y="63"/>
                    <a:pt x="157" y="63"/>
                  </a:cubicBezTo>
                  <a:cubicBezTo>
                    <a:pt x="156" y="62"/>
                    <a:pt x="156" y="62"/>
                    <a:pt x="155" y="62"/>
                  </a:cubicBezTo>
                  <a:cubicBezTo>
                    <a:pt x="155" y="62"/>
                    <a:pt x="155" y="62"/>
                    <a:pt x="155" y="62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8"/>
                    <a:pt x="151" y="68"/>
                    <a:pt x="151" y="68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4"/>
                    <a:pt x="152" y="44"/>
                    <a:pt x="152" y="44"/>
                  </a:cubicBezTo>
                  <a:lnTo>
                    <a:pt x="152" y="50"/>
                  </a:lnTo>
                  <a:close/>
                  <a:moveTo>
                    <a:pt x="50" y="60"/>
                  </a:moveTo>
                  <a:cubicBezTo>
                    <a:pt x="48" y="52"/>
                    <a:pt x="48" y="52"/>
                    <a:pt x="48" y="52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57" y="60"/>
                    <a:pt x="57" y="60"/>
                    <a:pt x="57" y="60"/>
                  </a:cubicBezTo>
                  <a:lnTo>
                    <a:pt x="50" y="60"/>
                  </a:lnTo>
                  <a:close/>
                  <a:moveTo>
                    <a:pt x="72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80" y="27"/>
                    <a:pt x="85" y="29"/>
                    <a:pt x="85" y="37"/>
                  </a:cubicBezTo>
                  <a:cubicBezTo>
                    <a:pt x="85" y="45"/>
                    <a:pt x="79" y="48"/>
                    <a:pt x="72" y="48"/>
                  </a:cubicBezTo>
                  <a:close/>
                  <a:moveTo>
                    <a:pt x="98" y="60"/>
                  </a:moveTo>
                  <a:cubicBezTo>
                    <a:pt x="91" y="60"/>
                    <a:pt x="91" y="60"/>
                    <a:pt x="91" y="60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8" y="27"/>
                    <a:pt x="98" y="27"/>
                    <a:pt x="98" y="27"/>
                  </a:cubicBezTo>
                  <a:lnTo>
                    <a:pt x="98" y="6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5526088" y="4064000"/>
              <a:ext cx="26988" cy="26988"/>
            </a:xfrm>
            <a:custGeom>
              <a:rect b="b" l="l" r="r" t="t"/>
              <a:pathLst>
                <a:path extrusionOk="0" h="11" w="11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8" y="11"/>
                    <a:pt x="11" y="9"/>
                    <a:pt x="11" y="5"/>
                  </a:cubicBezTo>
                  <a:cubicBezTo>
                    <a:pt x="11" y="1"/>
                    <a:pt x="8" y="0"/>
                    <a:pt x="4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5453063" y="4064000"/>
              <a:ext cx="19050" cy="33338"/>
            </a:xfrm>
            <a:custGeom>
              <a:rect b="b" l="l" r="r" t="t"/>
              <a:pathLst>
                <a:path extrusionOk="0" h="14" w="8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3"/>
                    <a:pt x="2" y="7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7"/>
                    <a:pt x="5" y="3"/>
                    <a:pt x="4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5233988" y="3979863"/>
              <a:ext cx="169863" cy="209550"/>
            </a:xfrm>
            <a:custGeom>
              <a:rect b="b" l="l" r="r" t="t"/>
              <a:pathLst>
                <a:path extrusionOk="0" h="85" w="69">
                  <a:moveTo>
                    <a:pt x="45" y="58"/>
                  </a:moveTo>
                  <a:cubicBezTo>
                    <a:pt x="45" y="60"/>
                    <a:pt x="45" y="60"/>
                    <a:pt x="45" y="60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33"/>
                    <a:pt x="45" y="33"/>
                    <a:pt x="45" y="33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4" y="35"/>
                    <a:pt x="43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1" y="35"/>
                    <a:pt x="40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23" y="32"/>
                    <a:pt x="12" y="19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6" y="3"/>
                  </a:cubicBezTo>
                  <a:cubicBezTo>
                    <a:pt x="6" y="13"/>
                    <a:pt x="10" y="23"/>
                    <a:pt x="17" y="30"/>
                  </a:cubicBezTo>
                  <a:cubicBezTo>
                    <a:pt x="22" y="35"/>
                    <a:pt x="28" y="38"/>
                    <a:pt x="35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0"/>
                    <a:pt x="0" y="41"/>
                    <a:pt x="0" y="43"/>
                  </a:cubicBezTo>
                  <a:cubicBezTo>
                    <a:pt x="0" y="45"/>
                    <a:pt x="2" y="46"/>
                    <a:pt x="3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25" y="48"/>
                    <a:pt x="21" y="51"/>
                    <a:pt x="17" y="55"/>
                  </a:cubicBezTo>
                  <a:cubicBezTo>
                    <a:pt x="10" y="62"/>
                    <a:pt x="6" y="71"/>
                    <a:pt x="6" y="82"/>
                  </a:cubicBezTo>
                  <a:cubicBezTo>
                    <a:pt x="6" y="84"/>
                    <a:pt x="7" y="85"/>
                    <a:pt x="9" y="85"/>
                  </a:cubicBezTo>
                  <a:cubicBezTo>
                    <a:pt x="11" y="85"/>
                    <a:pt x="12" y="84"/>
                    <a:pt x="12" y="82"/>
                  </a:cubicBezTo>
                  <a:cubicBezTo>
                    <a:pt x="12" y="66"/>
                    <a:pt x="23" y="53"/>
                    <a:pt x="38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0" y="50"/>
                    <a:pt x="41" y="50"/>
                    <a:pt x="42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3" y="50"/>
                    <a:pt x="44" y="49"/>
                    <a:pt x="44" y="49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5" y="58"/>
                    <a:pt x="45" y="58"/>
                    <a:pt x="45" y="58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3538538" y="5192713"/>
              <a:ext cx="60325" cy="111125"/>
            </a:xfrm>
            <a:custGeom>
              <a:rect b="b" l="l" r="r" t="t"/>
              <a:pathLst>
                <a:path extrusionOk="0" h="45" w="25">
                  <a:moveTo>
                    <a:pt x="25" y="1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3603626" y="5192713"/>
              <a:ext cx="61913" cy="111125"/>
            </a:xfrm>
            <a:custGeom>
              <a:rect b="b" l="l" r="r" t="t"/>
              <a:pathLst>
                <a:path extrusionOk="0" h="45" w="25">
                  <a:moveTo>
                    <a:pt x="25" y="1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3540126" y="5154613"/>
              <a:ext cx="125413" cy="69850"/>
            </a:xfrm>
            <a:custGeom>
              <a:rect b="b" l="l" r="r" t="t"/>
              <a:pathLst>
                <a:path extrusionOk="0" h="29" w="51">
                  <a:moveTo>
                    <a:pt x="50" y="15"/>
                  </a:moveTo>
                  <a:cubicBezTo>
                    <a:pt x="51" y="14"/>
                    <a:pt x="51" y="14"/>
                    <a:pt x="51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28"/>
                    <a:pt x="27" y="28"/>
                    <a:pt x="27" y="28"/>
                  </a:cubicBezTo>
                  <a:lnTo>
                    <a:pt x="50" y="15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3944938" y="3741738"/>
              <a:ext cx="177800" cy="49213"/>
            </a:xfrm>
            <a:custGeom>
              <a:rect b="b" l="l" r="r" t="t"/>
              <a:pathLst>
                <a:path extrusionOk="0" h="20" w="72">
                  <a:moveTo>
                    <a:pt x="4" y="20"/>
                  </a:moveTo>
                  <a:cubicBezTo>
                    <a:pt x="68" y="20"/>
                    <a:pt x="68" y="20"/>
                    <a:pt x="68" y="20"/>
                  </a:cubicBezTo>
                  <a:cubicBezTo>
                    <a:pt x="70" y="20"/>
                    <a:pt x="72" y="18"/>
                    <a:pt x="72" y="16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1"/>
                    <a:pt x="70" y="0"/>
                    <a:pt x="6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lose/>
                  <a:moveTo>
                    <a:pt x="46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46" y="15"/>
                    <a:pt x="46" y="15"/>
                    <a:pt x="46" y="15"/>
                  </a:cubicBezTo>
                  <a:lnTo>
                    <a:pt x="46" y="10"/>
                  </a:lnTo>
                  <a:close/>
                  <a:moveTo>
                    <a:pt x="7" y="4"/>
                  </a:move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3944938" y="3795713"/>
              <a:ext cx="177800" cy="49213"/>
            </a:xfrm>
            <a:custGeom>
              <a:rect b="b" l="l" r="r" t="t"/>
              <a:pathLst>
                <a:path extrusionOk="0" h="20" w="72">
                  <a:moveTo>
                    <a:pt x="61" y="17"/>
                  </a:move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7"/>
                    <a:pt x="67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0"/>
                    <a:pt x="6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7"/>
                    <a:pt x="61" y="17"/>
                    <a:pt x="61" y="17"/>
                  </a:cubicBezTo>
                  <a:close/>
                  <a:moveTo>
                    <a:pt x="7" y="9"/>
                  </a:move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lose/>
                  <a:moveTo>
                    <a:pt x="46" y="15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5"/>
                    <a:pt x="62" y="15"/>
                    <a:pt x="62" y="15"/>
                  </a:cubicBezTo>
                  <a:lnTo>
                    <a:pt x="46" y="15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3944938" y="3849688"/>
              <a:ext cx="165100" cy="49213"/>
            </a:xfrm>
            <a:custGeom>
              <a:rect b="b" l="l" r="r" t="t"/>
              <a:pathLst>
                <a:path extrusionOk="0" h="20" w="67">
                  <a:moveTo>
                    <a:pt x="67" y="20"/>
                  </a:moveTo>
                  <a:cubicBezTo>
                    <a:pt x="67" y="19"/>
                    <a:pt x="66" y="19"/>
                    <a:pt x="66" y="19"/>
                  </a:cubicBezTo>
                  <a:cubicBezTo>
                    <a:pt x="66" y="18"/>
                    <a:pt x="65" y="18"/>
                    <a:pt x="65" y="17"/>
                  </a:cubicBezTo>
                  <a:cubicBezTo>
                    <a:pt x="65" y="17"/>
                    <a:pt x="64" y="17"/>
                    <a:pt x="64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6"/>
                    <a:pt x="61" y="6"/>
                    <a:pt x="61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7" y="20"/>
                    <a:pt x="67" y="20"/>
                    <a:pt x="67" y="20"/>
                  </a:cubicBezTo>
                  <a:close/>
                  <a:moveTo>
                    <a:pt x="7" y="9"/>
                  </a:move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4089401" y="3821113"/>
              <a:ext cx="93663" cy="92075"/>
            </a:xfrm>
            <a:custGeom>
              <a:rect b="b" l="l" r="r" t="t"/>
              <a:pathLst>
                <a:path extrusionOk="0" h="38" w="38">
                  <a:moveTo>
                    <a:pt x="34" y="11"/>
                  </a:moveTo>
                  <a:cubicBezTo>
                    <a:pt x="33" y="11"/>
                    <a:pt x="33" y="11"/>
                    <a:pt x="33" y="11"/>
                  </a:cubicBezTo>
                  <a:cubicBezTo>
                    <a:pt x="32" y="11"/>
                    <a:pt x="31" y="11"/>
                    <a:pt x="31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30" y="9"/>
                    <a:pt x="29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4"/>
                    <a:pt x="22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5"/>
                    <a:pt x="20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4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6"/>
                    <a:pt x="11" y="7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9" y="8"/>
                    <a:pt x="9" y="9"/>
                  </a:cubicBezTo>
                  <a:cubicBezTo>
                    <a:pt x="8" y="9"/>
                    <a:pt x="7" y="10"/>
                    <a:pt x="7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5" y="18"/>
                    <a:pt x="5" y="19"/>
                  </a:cubicBezTo>
                  <a:cubicBezTo>
                    <a:pt x="5" y="20"/>
                    <a:pt x="4" y="21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8" y="29"/>
                    <a:pt x="9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10" y="31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5" y="34"/>
                    <a:pt x="16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8" y="34"/>
                    <a:pt x="18" y="34"/>
                    <a:pt x="19" y="34"/>
                  </a:cubicBezTo>
                  <a:cubicBezTo>
                    <a:pt x="20" y="34"/>
                    <a:pt x="21" y="34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9" y="30"/>
                    <a:pt x="29" y="30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30" y="29"/>
                    <a:pt x="31" y="28"/>
                    <a:pt x="32" y="28"/>
                  </a:cubicBezTo>
                  <a:cubicBezTo>
                    <a:pt x="32" y="28"/>
                    <a:pt x="32" y="28"/>
                    <a:pt x="32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4" y="23"/>
                    <a:pt x="34" y="22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8"/>
                    <a:pt x="34" y="17"/>
                    <a:pt x="35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7" y="11"/>
                    <a:pt x="37" y="11"/>
                  </a:cubicBezTo>
                  <a:lnTo>
                    <a:pt x="34" y="11"/>
                  </a:lnTo>
                  <a:close/>
                  <a:moveTo>
                    <a:pt x="26" y="23"/>
                  </a:moveTo>
                  <a:cubicBezTo>
                    <a:pt x="25" y="25"/>
                    <a:pt x="22" y="27"/>
                    <a:pt x="19" y="27"/>
                  </a:cubicBezTo>
                  <a:cubicBezTo>
                    <a:pt x="18" y="27"/>
                    <a:pt x="17" y="27"/>
                    <a:pt x="16" y="26"/>
                  </a:cubicBezTo>
                  <a:cubicBezTo>
                    <a:pt x="14" y="25"/>
                    <a:pt x="13" y="25"/>
                    <a:pt x="13" y="24"/>
                  </a:cubicBezTo>
                  <a:cubicBezTo>
                    <a:pt x="12" y="22"/>
                    <a:pt x="11" y="21"/>
                    <a:pt x="11" y="19"/>
                  </a:cubicBezTo>
                  <a:cubicBezTo>
                    <a:pt x="11" y="18"/>
                    <a:pt x="12" y="17"/>
                    <a:pt x="12" y="16"/>
                  </a:cubicBezTo>
                  <a:cubicBezTo>
                    <a:pt x="12" y="15"/>
                    <a:pt x="12" y="15"/>
                    <a:pt x="13" y="15"/>
                  </a:cubicBezTo>
                  <a:cubicBezTo>
                    <a:pt x="14" y="13"/>
                    <a:pt x="17" y="11"/>
                    <a:pt x="19" y="11"/>
                  </a:cubicBezTo>
                  <a:cubicBezTo>
                    <a:pt x="20" y="11"/>
                    <a:pt x="21" y="11"/>
                    <a:pt x="23" y="12"/>
                  </a:cubicBezTo>
                  <a:cubicBezTo>
                    <a:pt x="25" y="13"/>
                    <a:pt x="27" y="16"/>
                    <a:pt x="27" y="19"/>
                  </a:cubicBezTo>
                  <a:cubicBezTo>
                    <a:pt x="27" y="20"/>
                    <a:pt x="27" y="21"/>
                    <a:pt x="26" y="23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4127501" y="3857625"/>
              <a:ext cx="18900" cy="18900"/>
            </a:xfrm>
            <a:prstGeom prst="ellipse">
              <a:avLst/>
            </a:pr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548313" y="5219700"/>
              <a:ext cx="161925" cy="49213"/>
            </a:xfrm>
            <a:custGeom>
              <a:rect b="b" l="l" r="r" t="t"/>
              <a:pathLst>
                <a:path extrusionOk="0" h="20" w="66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3" y="16"/>
                    <a:pt x="15" y="19"/>
                    <a:pt x="29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31" y="1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4" y="20"/>
                    <a:pt x="35" y="19"/>
                  </a:cubicBezTo>
                  <a:cubicBezTo>
                    <a:pt x="35" y="19"/>
                    <a:pt x="36" y="19"/>
                    <a:pt x="36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51" y="19"/>
                    <a:pt x="62" y="16"/>
                    <a:pt x="66" y="1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59" y="4"/>
                    <a:pt x="46" y="6"/>
                    <a:pt x="33" y="6"/>
                  </a:cubicBezTo>
                  <a:cubicBezTo>
                    <a:pt x="20" y="6"/>
                    <a:pt x="6" y="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5548313" y="5303838"/>
              <a:ext cx="161925" cy="55563"/>
            </a:xfrm>
            <a:custGeom>
              <a:rect b="b" l="l" r="r" t="t"/>
              <a:pathLst>
                <a:path extrusionOk="0" h="23" w="66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8"/>
                    <a:pt x="16" y="23"/>
                    <a:pt x="33" y="23"/>
                  </a:cubicBezTo>
                  <a:cubicBezTo>
                    <a:pt x="50" y="23"/>
                    <a:pt x="64" y="18"/>
                    <a:pt x="66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0" y="4"/>
                    <a:pt x="49" y="7"/>
                    <a:pt x="33" y="7"/>
                  </a:cubicBezTo>
                  <a:cubicBezTo>
                    <a:pt x="17" y="7"/>
                    <a:pt x="5" y="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5548313" y="5262563"/>
              <a:ext cx="161925" cy="49213"/>
            </a:xfrm>
            <a:custGeom>
              <a:rect b="b" l="l" r="r" t="t"/>
              <a:pathLst>
                <a:path extrusionOk="0" h="20" w="66">
                  <a:moveTo>
                    <a:pt x="36" y="7"/>
                  </a:moveTo>
                  <a:cubicBezTo>
                    <a:pt x="35" y="7"/>
                    <a:pt x="34" y="7"/>
                    <a:pt x="33" y="7"/>
                  </a:cubicBezTo>
                  <a:cubicBezTo>
                    <a:pt x="32" y="7"/>
                    <a:pt x="31" y="7"/>
                    <a:pt x="29" y="7"/>
                  </a:cubicBezTo>
                  <a:cubicBezTo>
                    <a:pt x="20" y="6"/>
                    <a:pt x="12" y="5"/>
                    <a:pt x="7" y="3"/>
                  </a:cubicBezTo>
                  <a:cubicBezTo>
                    <a:pt x="4" y="2"/>
                    <a:pt x="2" y="1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4" y="16"/>
                    <a:pt x="16" y="20"/>
                    <a:pt x="33" y="20"/>
                  </a:cubicBezTo>
                  <a:cubicBezTo>
                    <a:pt x="50" y="20"/>
                    <a:pt x="62" y="16"/>
                    <a:pt x="66" y="1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4" y="1"/>
                    <a:pt x="62" y="2"/>
                    <a:pt x="59" y="3"/>
                  </a:cubicBezTo>
                  <a:cubicBezTo>
                    <a:pt x="54" y="5"/>
                    <a:pt x="46" y="6"/>
                    <a:pt x="36" y="7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5548313" y="5170488"/>
              <a:ext cx="161925" cy="53975"/>
            </a:xfrm>
            <a:custGeom>
              <a:rect b="b" l="l" r="r" t="t"/>
              <a:pathLst>
                <a:path extrusionOk="0" h="22" w="66">
                  <a:moveTo>
                    <a:pt x="66" y="11"/>
                  </a:moveTo>
                  <a:cubicBezTo>
                    <a:pt x="64" y="6"/>
                    <a:pt x="53" y="0"/>
                    <a:pt x="33" y="0"/>
                  </a:cubicBezTo>
                  <a:cubicBezTo>
                    <a:pt x="13" y="0"/>
                    <a:pt x="2" y="6"/>
                    <a:pt x="0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9"/>
                    <a:pt x="16" y="22"/>
                    <a:pt x="33" y="22"/>
                  </a:cubicBezTo>
                  <a:cubicBezTo>
                    <a:pt x="50" y="22"/>
                    <a:pt x="62" y="19"/>
                    <a:pt x="66" y="15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1"/>
                    <a:pt x="66" y="11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6096001" y="5694363"/>
              <a:ext cx="1500" cy="1500"/>
            </a:xfrm>
            <a:prstGeom prst="ellipse">
              <a:avLst/>
            </a:pr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6015038" y="5811838"/>
              <a:ext cx="41400" cy="44400"/>
            </a:xfrm>
            <a:prstGeom prst="ellipse">
              <a:avLst/>
            </a:pr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921376" y="5614988"/>
              <a:ext cx="233363" cy="222250"/>
            </a:xfrm>
            <a:custGeom>
              <a:rect b="b" l="l" r="r" t="t"/>
              <a:pathLst>
                <a:path extrusionOk="0" h="90" w="95">
                  <a:moveTo>
                    <a:pt x="86" y="20"/>
                  </a:moveTo>
                  <a:cubicBezTo>
                    <a:pt x="91" y="20"/>
                    <a:pt x="95" y="16"/>
                    <a:pt x="95" y="11"/>
                  </a:cubicBezTo>
                  <a:cubicBezTo>
                    <a:pt x="95" y="6"/>
                    <a:pt x="91" y="3"/>
                    <a:pt x="86" y="3"/>
                  </a:cubicBezTo>
                  <a:cubicBezTo>
                    <a:pt x="81" y="3"/>
                    <a:pt x="77" y="6"/>
                    <a:pt x="77" y="11"/>
                  </a:cubicBezTo>
                  <a:cubicBezTo>
                    <a:pt x="77" y="14"/>
                    <a:pt x="79" y="16"/>
                    <a:pt x="80" y="18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9" y="20"/>
                    <a:pt x="61" y="12"/>
                    <a:pt x="51" y="12"/>
                  </a:cubicBezTo>
                  <a:cubicBezTo>
                    <a:pt x="42" y="12"/>
                    <a:pt x="35" y="18"/>
                    <a:pt x="32" y="26"/>
                  </a:cubicBezTo>
                  <a:cubicBezTo>
                    <a:pt x="30" y="26"/>
                    <a:pt x="27" y="25"/>
                    <a:pt x="25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8" y="13"/>
                    <a:pt x="19" y="11"/>
                    <a:pt x="19" y="9"/>
                  </a:cubicBez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1" y="4"/>
                    <a:pt x="1" y="9"/>
                  </a:cubicBezTo>
                  <a:cubicBezTo>
                    <a:pt x="1" y="14"/>
                    <a:pt x="5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1" y="28"/>
                    <a:pt x="5" y="36"/>
                    <a:pt x="5" y="45"/>
                  </a:cubicBezTo>
                  <a:cubicBezTo>
                    <a:pt x="5" y="54"/>
                    <a:pt x="11" y="62"/>
                    <a:pt x="18" y="65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1" y="71"/>
                    <a:pt x="9" y="70"/>
                    <a:pt x="8" y="70"/>
                  </a:cubicBezTo>
                  <a:cubicBezTo>
                    <a:pt x="4" y="70"/>
                    <a:pt x="0" y="74"/>
                    <a:pt x="0" y="79"/>
                  </a:cubicBezTo>
                  <a:cubicBezTo>
                    <a:pt x="0" y="84"/>
                    <a:pt x="4" y="88"/>
                    <a:pt x="8" y="88"/>
                  </a:cubicBezTo>
                  <a:cubicBezTo>
                    <a:pt x="13" y="88"/>
                    <a:pt x="17" y="84"/>
                    <a:pt x="17" y="79"/>
                  </a:cubicBezTo>
                  <a:cubicBezTo>
                    <a:pt x="17" y="77"/>
                    <a:pt x="16" y="75"/>
                    <a:pt x="15" y="73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6"/>
                    <a:pt x="24" y="66"/>
                    <a:pt x="25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5" y="76"/>
                    <a:pt x="73" y="78"/>
                    <a:pt x="73" y="81"/>
                  </a:cubicBezTo>
                  <a:cubicBezTo>
                    <a:pt x="73" y="86"/>
                    <a:pt x="77" y="90"/>
                    <a:pt x="82" y="90"/>
                  </a:cubicBezTo>
                  <a:cubicBezTo>
                    <a:pt x="87" y="90"/>
                    <a:pt x="91" y="86"/>
                    <a:pt x="91" y="81"/>
                  </a:cubicBezTo>
                  <a:cubicBezTo>
                    <a:pt x="91" y="76"/>
                    <a:pt x="87" y="72"/>
                    <a:pt x="82" y="72"/>
                  </a:cubicBezTo>
                  <a:cubicBezTo>
                    <a:pt x="82" y="72"/>
                    <a:pt x="81" y="73"/>
                    <a:pt x="81" y="73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81" y="65"/>
                    <a:pt x="87" y="58"/>
                    <a:pt x="87" y="49"/>
                  </a:cubicBezTo>
                  <a:cubicBezTo>
                    <a:pt x="87" y="41"/>
                    <a:pt x="81" y="34"/>
                    <a:pt x="73" y="33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5" y="20"/>
                    <a:pt x="85" y="20"/>
                    <a:pt x="86" y="20"/>
                  </a:cubicBezTo>
                  <a:close/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076826" y="5735638"/>
              <a:ext cx="71438" cy="128588"/>
            </a:xfrm>
            <a:custGeom>
              <a:rect b="b" l="l" r="r" t="t"/>
              <a:pathLst>
                <a:path extrusionOk="0" h="52" w="29">
                  <a:moveTo>
                    <a:pt x="25" y="38"/>
                  </a:moveTo>
                  <a:cubicBezTo>
                    <a:pt x="23" y="37"/>
                    <a:pt x="21" y="36"/>
                    <a:pt x="19" y="35"/>
                  </a:cubicBezTo>
                  <a:cubicBezTo>
                    <a:pt x="17" y="32"/>
                    <a:pt x="16" y="30"/>
                    <a:pt x="16" y="27"/>
                  </a:cubicBezTo>
                  <a:cubicBezTo>
                    <a:pt x="16" y="24"/>
                    <a:pt x="17" y="21"/>
                    <a:pt x="19" y="19"/>
                  </a:cubicBezTo>
                  <a:cubicBezTo>
                    <a:pt x="20" y="18"/>
                    <a:pt x="21" y="17"/>
                    <a:pt x="22" y="1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9"/>
                    <a:pt x="16" y="8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8" y="1"/>
                    <a:pt x="12" y="3"/>
                    <a:pt x="8" y="8"/>
                  </a:cubicBezTo>
                  <a:cubicBezTo>
                    <a:pt x="3" y="13"/>
                    <a:pt x="0" y="19"/>
                    <a:pt x="0" y="27"/>
                  </a:cubicBezTo>
                  <a:cubicBezTo>
                    <a:pt x="0" y="34"/>
                    <a:pt x="3" y="41"/>
                    <a:pt x="8" y="46"/>
                  </a:cubicBezTo>
                  <a:cubicBezTo>
                    <a:pt x="11" y="48"/>
                    <a:pt x="14" y="51"/>
                    <a:pt x="18" y="52"/>
                  </a:cubicBezTo>
                  <a:cubicBezTo>
                    <a:pt x="29" y="45"/>
                    <a:pt x="29" y="45"/>
                    <a:pt x="29" y="45"/>
                  </a:cubicBezTo>
                  <a:lnTo>
                    <a:pt x="25" y="3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5280026" y="5735638"/>
              <a:ext cx="65088" cy="90488"/>
            </a:xfrm>
            <a:custGeom>
              <a:rect b="b" l="l" r="r" t="t"/>
              <a:pathLst>
                <a:path extrusionOk="0" h="37" w="26">
                  <a:moveTo>
                    <a:pt x="9" y="9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6" y="17"/>
                    <a:pt x="7" y="19"/>
                  </a:cubicBezTo>
                  <a:cubicBezTo>
                    <a:pt x="9" y="21"/>
                    <a:pt x="10" y="24"/>
                    <a:pt x="10" y="27"/>
                  </a:cubicBezTo>
                  <a:cubicBezTo>
                    <a:pt x="10" y="27"/>
                    <a:pt x="10" y="28"/>
                    <a:pt x="10" y="29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29"/>
                    <a:pt x="26" y="28"/>
                    <a:pt x="26" y="27"/>
                  </a:cubicBezTo>
                  <a:cubicBezTo>
                    <a:pt x="26" y="19"/>
                    <a:pt x="23" y="13"/>
                    <a:pt x="18" y="8"/>
                  </a:cubicBezTo>
                  <a:cubicBezTo>
                    <a:pt x="13" y="3"/>
                    <a:pt x="7" y="0"/>
                    <a:pt x="0" y="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251451" y="5816600"/>
              <a:ext cx="90488" cy="49213"/>
            </a:xfrm>
            <a:custGeom>
              <a:rect b="b" l="l" r="r" t="t"/>
              <a:pathLst>
                <a:path extrusionOk="0" h="20" w="37">
                  <a:moveTo>
                    <a:pt x="27" y="8"/>
                  </a:moveTo>
                  <a:cubicBezTo>
                    <a:pt x="26" y="8"/>
                    <a:pt x="26" y="8"/>
                    <a:pt x="26" y="7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1"/>
                    <a:pt x="19" y="2"/>
                  </a:cubicBezTo>
                  <a:cubicBezTo>
                    <a:pt x="16" y="4"/>
                    <a:pt x="12" y="5"/>
                    <a:pt x="8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10" y="20"/>
                    <a:pt x="11" y="20"/>
                  </a:cubicBezTo>
                  <a:cubicBezTo>
                    <a:pt x="18" y="20"/>
                    <a:pt x="25" y="18"/>
                    <a:pt x="30" y="13"/>
                  </a:cubicBezTo>
                  <a:cubicBezTo>
                    <a:pt x="33" y="10"/>
                    <a:pt x="35" y="6"/>
                    <a:pt x="37" y="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7" y="8"/>
                    <a:pt x="27" y="8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5122863" y="5735638"/>
              <a:ext cx="169863" cy="130175"/>
            </a:xfrm>
            <a:custGeom>
              <a:rect b="b" l="l" r="r" t="t"/>
              <a:pathLst>
                <a:path extrusionOk="0" h="53" w="69">
                  <a:moveTo>
                    <a:pt x="49" y="40"/>
                  </a:move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5" y="35"/>
                    <a:pt x="55" y="34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7" y="17"/>
                    <a:pt x="60" y="15"/>
                    <a:pt x="63" y="15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4" y="1"/>
                    <a:pt x="48" y="3"/>
                    <a:pt x="44" y="7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2" y="3"/>
                    <a:pt x="16" y="0"/>
                    <a:pt x="9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11" y="15"/>
                    <a:pt x="14" y="16"/>
                    <a:pt x="16" y="1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4" y="36"/>
                    <a:pt x="12" y="37"/>
                    <a:pt x="10" y="38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7" y="53"/>
                    <a:pt x="8" y="53"/>
                  </a:cubicBezTo>
                  <a:cubicBezTo>
                    <a:pt x="15" y="53"/>
                    <a:pt x="22" y="51"/>
                    <a:pt x="27" y="4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7" y="48"/>
                    <a:pt x="50" y="50"/>
                    <a:pt x="54" y="5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1"/>
                    <a:pt x="48" y="40"/>
                    <a:pt x="49" y="4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5076826" y="3435350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5076826" y="3471863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5076826" y="3511550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4986338" y="3430588"/>
              <a:ext cx="82550" cy="104775"/>
            </a:xfrm>
            <a:custGeom>
              <a:rect b="b" l="l" r="r" t="t"/>
              <a:pathLst>
                <a:path extrusionOk="0" h="43" w="34">
                  <a:moveTo>
                    <a:pt x="34" y="22"/>
                  </a:moveTo>
                  <a:cubicBezTo>
                    <a:pt x="25" y="16"/>
                    <a:pt x="25" y="16"/>
                    <a:pt x="25" y="1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5"/>
                    <a:pt x="9" y="14"/>
                    <a:pt x="7" y="14"/>
                  </a:cubicBezTo>
                  <a:cubicBezTo>
                    <a:pt x="3" y="14"/>
                    <a:pt x="0" y="18"/>
                    <a:pt x="0" y="22"/>
                  </a:cubicBezTo>
                  <a:cubicBezTo>
                    <a:pt x="0" y="26"/>
                    <a:pt x="3" y="29"/>
                    <a:pt x="7" y="29"/>
                  </a:cubicBezTo>
                  <a:cubicBezTo>
                    <a:pt x="9" y="29"/>
                    <a:pt x="10" y="29"/>
                    <a:pt x="12" y="2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7"/>
                    <a:pt x="25" y="27"/>
                    <a:pt x="25" y="27"/>
                  </a:cubicBezTo>
                  <a:lnTo>
                    <a:pt x="34" y="22"/>
                  </a:lnTo>
                  <a:close/>
                  <a:moveTo>
                    <a:pt x="7" y="25"/>
                  </a:moveTo>
                  <a:cubicBezTo>
                    <a:pt x="5" y="25"/>
                    <a:pt x="4" y="24"/>
                    <a:pt x="4" y="22"/>
                  </a:cubicBezTo>
                  <a:cubicBezTo>
                    <a:pt x="4" y="20"/>
                    <a:pt x="5" y="18"/>
                    <a:pt x="7" y="18"/>
                  </a:cubicBezTo>
                  <a:cubicBezTo>
                    <a:pt x="9" y="18"/>
                    <a:pt x="11" y="20"/>
                    <a:pt x="11" y="22"/>
                  </a:cubicBezTo>
                  <a:cubicBezTo>
                    <a:pt x="11" y="24"/>
                    <a:pt x="9" y="25"/>
                    <a:pt x="7" y="25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4029076" y="5175250"/>
              <a:ext cx="33338" cy="30163"/>
            </a:xfrm>
            <a:custGeom>
              <a:rect b="b" l="l" r="r" t="t"/>
              <a:pathLst>
                <a:path extrusionOk="0" h="12" w="14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4"/>
                    <a:pt x="11" y="0"/>
                    <a:pt x="7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4041776" y="5219700"/>
              <a:ext cx="9525" cy="20638"/>
            </a:xfrm>
            <a:custGeom>
              <a:rect b="b" l="l" r="r" t="t"/>
              <a:pathLst>
                <a:path extrusionOk="0" h="8" w="4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3976688" y="5132388"/>
              <a:ext cx="138113" cy="158750"/>
            </a:xfrm>
            <a:custGeom>
              <a:rect b="b" l="l" r="r" t="t"/>
              <a:pathLst>
                <a:path extrusionOk="0" h="65" w="56">
                  <a:moveTo>
                    <a:pt x="55" y="17"/>
                  </a:moveTo>
                  <a:cubicBezTo>
                    <a:pt x="55" y="15"/>
                    <a:pt x="55" y="14"/>
                    <a:pt x="55" y="12"/>
                  </a:cubicBezTo>
                  <a:cubicBezTo>
                    <a:pt x="55" y="11"/>
                    <a:pt x="54" y="10"/>
                    <a:pt x="53" y="10"/>
                  </a:cubicBezTo>
                  <a:cubicBezTo>
                    <a:pt x="43" y="10"/>
                    <a:pt x="36" y="7"/>
                    <a:pt x="30" y="1"/>
                  </a:cubicBezTo>
                  <a:cubicBezTo>
                    <a:pt x="29" y="0"/>
                    <a:pt x="27" y="0"/>
                    <a:pt x="26" y="1"/>
                  </a:cubicBezTo>
                  <a:cubicBezTo>
                    <a:pt x="20" y="7"/>
                    <a:pt x="13" y="10"/>
                    <a:pt x="3" y="10"/>
                  </a:cubicBezTo>
                  <a:cubicBezTo>
                    <a:pt x="2" y="10"/>
                    <a:pt x="1" y="11"/>
                    <a:pt x="1" y="12"/>
                  </a:cubicBezTo>
                  <a:cubicBezTo>
                    <a:pt x="1" y="14"/>
                    <a:pt x="1" y="15"/>
                    <a:pt x="1" y="17"/>
                  </a:cubicBezTo>
                  <a:cubicBezTo>
                    <a:pt x="0" y="33"/>
                    <a:pt x="0" y="56"/>
                    <a:pt x="27" y="6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56" y="56"/>
                    <a:pt x="56" y="33"/>
                    <a:pt x="55" y="17"/>
                  </a:cubicBezTo>
                  <a:close/>
                  <a:moveTo>
                    <a:pt x="41" y="38"/>
                  </a:moveTo>
                  <a:cubicBezTo>
                    <a:pt x="41" y="45"/>
                    <a:pt x="35" y="51"/>
                    <a:pt x="28" y="51"/>
                  </a:cubicBezTo>
                  <a:cubicBezTo>
                    <a:pt x="21" y="51"/>
                    <a:pt x="15" y="45"/>
                    <a:pt x="15" y="3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6" y="30"/>
                    <a:pt x="17" y="30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19"/>
                    <a:pt x="22" y="14"/>
                    <a:pt x="28" y="14"/>
                  </a:cubicBezTo>
                  <a:cubicBezTo>
                    <a:pt x="34" y="14"/>
                    <a:pt x="39" y="19"/>
                    <a:pt x="39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30"/>
                    <a:pt x="41" y="31"/>
                    <a:pt x="41" y="32"/>
                  </a:cubicBezTo>
                  <a:lnTo>
                    <a:pt x="41" y="3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3273426" y="4706938"/>
              <a:ext cx="185738" cy="187325"/>
            </a:xfrm>
            <a:custGeom>
              <a:rect b="b" l="l" r="r" t="t"/>
              <a:pathLst>
                <a:path extrusionOk="0" h="76" w="76">
                  <a:moveTo>
                    <a:pt x="30" y="73"/>
                  </a:moveTo>
                  <a:cubicBezTo>
                    <a:pt x="30" y="75"/>
                    <a:pt x="32" y="76"/>
                    <a:pt x="33" y="76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3" y="76"/>
                    <a:pt x="45" y="75"/>
                    <a:pt x="45" y="73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8" y="67"/>
                    <a:pt x="51" y="66"/>
                    <a:pt x="53" y="65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9" y="69"/>
                    <a:pt x="61" y="69"/>
                    <a:pt x="62" y="68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9" y="61"/>
                    <a:pt x="69" y="59"/>
                    <a:pt x="68" y="57"/>
                  </a:cubicBezTo>
                  <a:cubicBezTo>
                    <a:pt x="65" y="53"/>
                    <a:pt x="65" y="53"/>
                    <a:pt x="65" y="53"/>
                  </a:cubicBezTo>
                  <a:cubicBezTo>
                    <a:pt x="66" y="51"/>
                    <a:pt x="67" y="49"/>
                    <a:pt x="68" y="46"/>
                  </a:cubicBezTo>
                  <a:cubicBezTo>
                    <a:pt x="73" y="45"/>
                    <a:pt x="73" y="45"/>
                    <a:pt x="73" y="45"/>
                  </a:cubicBezTo>
                  <a:cubicBezTo>
                    <a:pt x="74" y="45"/>
                    <a:pt x="76" y="44"/>
                    <a:pt x="76" y="42"/>
                  </a:cubicBezTo>
                  <a:cubicBezTo>
                    <a:pt x="76" y="34"/>
                    <a:pt x="76" y="34"/>
                    <a:pt x="76" y="34"/>
                  </a:cubicBezTo>
                  <a:cubicBezTo>
                    <a:pt x="76" y="32"/>
                    <a:pt x="74" y="31"/>
                    <a:pt x="73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7" y="27"/>
                    <a:pt x="66" y="25"/>
                    <a:pt x="65" y="23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9" y="17"/>
                    <a:pt x="69" y="15"/>
                    <a:pt x="68" y="14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7"/>
                    <a:pt x="59" y="7"/>
                    <a:pt x="57" y="8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1" y="10"/>
                    <a:pt x="49" y="9"/>
                    <a:pt x="46" y="8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0" y="1"/>
                    <a:pt x="30" y="3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7" y="9"/>
                    <a:pt x="24" y="10"/>
                    <a:pt x="22" y="11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5" y="7"/>
                    <a:pt x="13" y="8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6" y="15"/>
                    <a:pt x="6" y="17"/>
                    <a:pt x="7" y="19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9" y="25"/>
                    <a:pt x="8" y="28"/>
                    <a:pt x="8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1" y="31"/>
                    <a:pt x="0" y="32"/>
                    <a:pt x="0" y="3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1" y="46"/>
                    <a:pt x="3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9" y="49"/>
                    <a:pt x="10" y="51"/>
                    <a:pt x="11" y="53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6" y="59"/>
                    <a:pt x="6" y="61"/>
                    <a:pt x="8" y="62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7" y="69"/>
                    <a:pt x="18" y="68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4" y="66"/>
                    <a:pt x="27" y="67"/>
                    <a:pt x="29" y="68"/>
                  </a:cubicBezTo>
                  <a:lnTo>
                    <a:pt x="30" y="73"/>
                  </a:lnTo>
                  <a:close/>
                  <a:moveTo>
                    <a:pt x="24" y="38"/>
                  </a:moveTo>
                  <a:cubicBezTo>
                    <a:pt x="24" y="30"/>
                    <a:pt x="30" y="24"/>
                    <a:pt x="38" y="24"/>
                  </a:cubicBezTo>
                  <a:cubicBezTo>
                    <a:pt x="45" y="24"/>
                    <a:pt x="51" y="30"/>
                    <a:pt x="51" y="38"/>
                  </a:cubicBezTo>
                  <a:cubicBezTo>
                    <a:pt x="51" y="45"/>
                    <a:pt x="45" y="51"/>
                    <a:pt x="38" y="51"/>
                  </a:cubicBezTo>
                  <a:cubicBezTo>
                    <a:pt x="30" y="51"/>
                    <a:pt x="24" y="45"/>
                    <a:pt x="24" y="38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4708526" y="5332413"/>
              <a:ext cx="84138" cy="33338"/>
            </a:xfrm>
            <a:custGeom>
              <a:rect b="b" l="l" r="r" t="t"/>
              <a:pathLst>
                <a:path extrusionOk="0" h="21" w="53">
                  <a:moveTo>
                    <a:pt x="28" y="21"/>
                  </a:moveTo>
                  <a:lnTo>
                    <a:pt x="51" y="14"/>
                  </a:lnTo>
                  <a:lnTo>
                    <a:pt x="53" y="0"/>
                  </a:lnTo>
                  <a:lnTo>
                    <a:pt x="3" y="4"/>
                  </a:lnTo>
                  <a:lnTo>
                    <a:pt x="0" y="16"/>
                  </a:lnTo>
                  <a:lnTo>
                    <a:pt x="20" y="19"/>
                  </a:lnTo>
                  <a:lnTo>
                    <a:pt x="28" y="2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4646613" y="5308600"/>
              <a:ext cx="74613" cy="73025"/>
            </a:xfrm>
            <a:custGeom>
              <a:rect b="b" l="l" r="r" t="t"/>
              <a:pathLst>
                <a:path extrusionOk="0" h="30" w="30">
                  <a:moveTo>
                    <a:pt x="19" y="30"/>
                  </a:moveTo>
                  <a:cubicBezTo>
                    <a:pt x="22" y="21"/>
                    <a:pt x="22" y="21"/>
                    <a:pt x="22" y="21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9"/>
                    <a:pt x="26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7" y="29"/>
                    <a:pt x="7" y="29"/>
                    <a:pt x="7" y="29"/>
                  </a:cubicBezTo>
                  <a:lnTo>
                    <a:pt x="19" y="3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4622801" y="5229225"/>
              <a:ext cx="66675" cy="106363"/>
            </a:xfrm>
            <a:custGeom>
              <a:rect b="b" l="l" r="r" t="t"/>
              <a:pathLst>
                <a:path extrusionOk="0" h="43" w="27">
                  <a:moveTo>
                    <a:pt x="9" y="43"/>
                  </a:moveTo>
                  <a:cubicBezTo>
                    <a:pt x="9" y="43"/>
                    <a:pt x="9" y="43"/>
                    <a:pt x="9" y="4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31"/>
                    <a:pt x="0" y="31"/>
                    <a:pt x="0" y="31"/>
                  </a:cubicBezTo>
                  <a:lnTo>
                    <a:pt x="9" y="4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4646613" y="5159375"/>
              <a:ext cx="49213" cy="98425"/>
            </a:xfrm>
            <a:custGeom>
              <a:rect b="b" l="l" r="r" t="t"/>
              <a:pathLst>
                <a:path extrusionOk="0" h="62" w="31">
                  <a:moveTo>
                    <a:pt x="14" y="12"/>
                  </a:moveTo>
                  <a:lnTo>
                    <a:pt x="2" y="55"/>
                  </a:lnTo>
                  <a:lnTo>
                    <a:pt x="0" y="62"/>
                  </a:lnTo>
                  <a:lnTo>
                    <a:pt x="5" y="55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6" y="38"/>
                  </a:lnTo>
                  <a:lnTo>
                    <a:pt x="31" y="15"/>
                  </a:lnTo>
                  <a:lnTo>
                    <a:pt x="17" y="0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4776788" y="5273675"/>
              <a:ext cx="39688" cy="49213"/>
            </a:xfrm>
            <a:custGeom>
              <a:rect b="b" l="l" r="r" t="t"/>
              <a:pathLst>
                <a:path extrusionOk="0" h="31" w="25">
                  <a:moveTo>
                    <a:pt x="17" y="24"/>
                  </a:moveTo>
                  <a:lnTo>
                    <a:pt x="25" y="11"/>
                  </a:lnTo>
                  <a:lnTo>
                    <a:pt x="0" y="0"/>
                  </a:lnTo>
                  <a:lnTo>
                    <a:pt x="13" y="31"/>
                  </a:lnTo>
                  <a:lnTo>
                    <a:pt x="17" y="24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4776788" y="5245100"/>
              <a:ext cx="34925" cy="36513"/>
            </a:xfrm>
            <a:custGeom>
              <a:rect b="b" l="l" r="r" t="t"/>
              <a:pathLst>
                <a:path extrusionOk="0" h="23" w="22">
                  <a:moveTo>
                    <a:pt x="0" y="15"/>
                  </a:moveTo>
                  <a:lnTo>
                    <a:pt x="22" y="23"/>
                  </a:lnTo>
                  <a:lnTo>
                    <a:pt x="22" y="4"/>
                  </a:lnTo>
                  <a:lnTo>
                    <a:pt x="17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4572001" y="5213350"/>
              <a:ext cx="77788" cy="65088"/>
            </a:xfrm>
            <a:custGeom>
              <a:rect b="b" l="l" r="r" t="t"/>
              <a:pathLst>
                <a:path extrusionOk="0" h="27" w="32">
                  <a:moveTo>
                    <a:pt x="0" y="27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4"/>
                    <a:pt x="20" y="14"/>
                    <a:pt x="19" y="14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4654551" y="5133975"/>
              <a:ext cx="88900" cy="47625"/>
            </a:xfrm>
            <a:custGeom>
              <a:rect b="b" l="l" r="r" t="t"/>
              <a:pathLst>
                <a:path extrusionOk="0" h="19" w="36"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7" y="7"/>
                    <a:pt x="7" y="7"/>
                    <a:pt x="7" y="7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4730751" y="5137150"/>
              <a:ext cx="100013" cy="95250"/>
            </a:xfrm>
            <a:custGeom>
              <a:rect b="b" l="l" r="r" t="t"/>
              <a:pathLst>
                <a:path extrusionOk="0" h="39" w="41">
                  <a:moveTo>
                    <a:pt x="12" y="6"/>
                  </a:moveTo>
                  <a:cubicBezTo>
                    <a:pt x="12" y="6"/>
                    <a:pt x="12" y="6"/>
                    <a:pt x="13" y="6"/>
                  </a:cubicBezTo>
                  <a:cubicBezTo>
                    <a:pt x="13" y="6"/>
                    <a:pt x="13" y="6"/>
                    <a:pt x="14" y="6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0" y="30"/>
                    <a:pt x="30" y="30"/>
                    <a:pt x="30" y="31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"/>
                    <a:pt x="7" y="9"/>
                    <a:pt x="7" y="9"/>
                  </a:cubicBezTo>
                  <a:lnTo>
                    <a:pt x="12" y="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4686301" y="5257800"/>
              <a:ext cx="90488" cy="53975"/>
            </a:xfrm>
            <a:custGeom>
              <a:rect b="b" l="l" r="r" t="t"/>
              <a:pathLst>
                <a:path extrusionOk="0" h="22" w="37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2"/>
                    <a:pt x="9" y="12"/>
                    <a:pt x="9" y="1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4679951" y="5186363"/>
              <a:ext cx="63500" cy="33338"/>
            </a:xfrm>
            <a:custGeom>
              <a:rect b="b" l="l" r="r" t="t"/>
              <a:pathLst>
                <a:path extrusionOk="0" h="21" w="40">
                  <a:moveTo>
                    <a:pt x="13" y="0"/>
                  </a:moveTo>
                  <a:lnTo>
                    <a:pt x="0" y="21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40" y="17"/>
                  </a:lnTo>
                  <a:lnTo>
                    <a:pt x="34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4711701" y="5273675"/>
              <a:ext cx="77788" cy="57150"/>
            </a:xfrm>
            <a:custGeom>
              <a:rect b="b" l="l" r="r" t="t"/>
              <a:pathLst>
                <a:path extrusionOk="0" h="36" w="49">
                  <a:moveTo>
                    <a:pt x="0" y="20"/>
                  </a:moveTo>
                  <a:lnTo>
                    <a:pt x="10" y="36"/>
                  </a:lnTo>
                  <a:lnTo>
                    <a:pt x="49" y="33"/>
                  </a:lnTo>
                  <a:lnTo>
                    <a:pt x="37" y="0"/>
                  </a:lnTo>
                  <a:lnTo>
                    <a:pt x="7" y="16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4676776" y="5218113"/>
              <a:ext cx="88900" cy="60325"/>
            </a:xfrm>
            <a:custGeom>
              <a:rect b="b" l="l" r="r" t="t"/>
              <a:pathLst>
                <a:path extrusionOk="0" h="38" w="56">
                  <a:moveTo>
                    <a:pt x="36" y="0"/>
                  </a:moveTo>
                  <a:lnTo>
                    <a:pt x="2" y="4"/>
                  </a:lnTo>
                  <a:lnTo>
                    <a:pt x="0" y="6"/>
                  </a:lnTo>
                  <a:lnTo>
                    <a:pt x="22" y="38"/>
                  </a:lnTo>
                  <a:lnTo>
                    <a:pt x="36" y="31"/>
                  </a:lnTo>
                  <a:lnTo>
                    <a:pt x="51" y="21"/>
                  </a:lnTo>
                  <a:lnTo>
                    <a:pt x="51" y="21"/>
                  </a:lnTo>
                  <a:lnTo>
                    <a:pt x="53" y="20"/>
                  </a:lnTo>
                  <a:lnTo>
                    <a:pt x="56" y="0"/>
                  </a:lnTo>
                  <a:lnTo>
                    <a:pt x="45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4738688" y="5159375"/>
              <a:ext cx="60325" cy="95250"/>
            </a:xfrm>
            <a:custGeom>
              <a:rect b="b" l="l" r="r" t="t"/>
              <a:pathLst>
                <a:path extrusionOk="0" h="39" w="25">
                  <a:moveTo>
                    <a:pt x="22" y="31"/>
                  </a:moveTo>
                  <a:cubicBezTo>
                    <a:pt x="22" y="30"/>
                    <a:pt x="22" y="30"/>
                    <a:pt x="22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3" y="22"/>
                    <a:pt x="13" y="23"/>
                    <a:pt x="13" y="23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lnTo>
                    <a:pt x="22" y="3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4708526" y="5359400"/>
              <a:ext cx="93663" cy="57150"/>
            </a:xfrm>
            <a:custGeom>
              <a:rect b="b" l="l" r="r" t="t"/>
              <a:pathLst>
                <a:path extrusionOk="0" h="36" w="59">
                  <a:moveTo>
                    <a:pt x="53" y="0"/>
                  </a:moveTo>
                  <a:lnTo>
                    <a:pt x="42" y="4"/>
                  </a:lnTo>
                  <a:lnTo>
                    <a:pt x="28" y="8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2"/>
                  </a:lnTo>
                  <a:lnTo>
                    <a:pt x="9" y="36"/>
                  </a:lnTo>
                  <a:lnTo>
                    <a:pt x="37" y="30"/>
                  </a:lnTo>
                  <a:lnTo>
                    <a:pt x="59" y="19"/>
                  </a:lnTo>
                  <a:lnTo>
                    <a:pt x="56" y="1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4797426" y="5291138"/>
              <a:ext cx="50800" cy="93663"/>
            </a:xfrm>
            <a:custGeom>
              <a:rect b="b" l="l" r="r" t="t"/>
              <a:pathLst>
                <a:path extrusionOk="0" h="38" w="21"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6"/>
                    <a:pt x="0" y="26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6" y="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646613" y="5370513"/>
              <a:ext cx="69850" cy="46038"/>
            </a:xfrm>
            <a:custGeom>
              <a:rect b="b" l="l" r="r" t="t"/>
              <a:pathLst>
                <a:path extrusionOk="0" h="19" w="28">
                  <a:moveTo>
                    <a:pt x="21" y="7"/>
                  </a:moveTo>
                  <a:cubicBezTo>
                    <a:pt x="21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21" y="7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4583113" y="5349875"/>
              <a:ext cx="74613" cy="52388"/>
            </a:xfrm>
            <a:custGeom>
              <a:rect b="b" l="l" r="r" t="t"/>
              <a:pathLst>
                <a:path extrusionOk="0" h="21" w="30">
                  <a:moveTo>
                    <a:pt x="29" y="14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4803776" y="5213350"/>
              <a:ext cx="47625" cy="82550"/>
            </a:xfrm>
            <a:custGeom>
              <a:rect b="b" l="l" r="r" t="t"/>
              <a:pathLst>
                <a:path extrusionOk="0" h="34" w="19">
                  <a:moveTo>
                    <a:pt x="14" y="5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20"/>
                    <a:pt x="18" y="20"/>
                    <a:pt x="18" y="20"/>
                  </a:cubicBezTo>
                  <a:lnTo>
                    <a:pt x="14" y="5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4564063" y="5278438"/>
              <a:ext cx="68263" cy="65088"/>
            </a:xfrm>
            <a:custGeom>
              <a:rect b="b" l="l" r="r" t="t"/>
              <a:pathLst>
                <a:path extrusionOk="0" h="41" w="43">
                  <a:moveTo>
                    <a:pt x="43" y="0"/>
                  </a:moveTo>
                  <a:lnTo>
                    <a:pt x="0" y="5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32" y="16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4583113" y="5311775"/>
              <a:ext cx="76200" cy="68263"/>
            </a:xfrm>
            <a:custGeom>
              <a:rect b="b" l="l" r="r" t="t"/>
              <a:pathLst>
                <a:path extrusionOk="0" h="28" w="31">
                  <a:moveTo>
                    <a:pt x="19" y="16"/>
                  </a:moveTo>
                  <a:cubicBezTo>
                    <a:pt x="31" y="27"/>
                    <a:pt x="31" y="27"/>
                    <a:pt x="31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6"/>
                    <a:pt x="18" y="16"/>
                    <a:pt x="19" y="16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4603751" y="5154613"/>
              <a:ext cx="41275" cy="31750"/>
            </a:xfrm>
            <a:custGeom>
              <a:rect b="b" l="l" r="r" t="t"/>
              <a:pathLst>
                <a:path extrusionOk="0" h="20" w="26">
                  <a:moveTo>
                    <a:pt x="26" y="0"/>
                  </a:moveTo>
                  <a:lnTo>
                    <a:pt x="24" y="0"/>
                  </a:lnTo>
                  <a:lnTo>
                    <a:pt x="23" y="0"/>
                  </a:lnTo>
                  <a:lnTo>
                    <a:pt x="0" y="17"/>
                  </a:lnTo>
                  <a:lnTo>
                    <a:pt x="15" y="2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4581526" y="5187950"/>
              <a:ext cx="76200" cy="34925"/>
            </a:xfrm>
            <a:custGeom>
              <a:rect b="b" l="l" r="r" t="t"/>
              <a:pathLst>
                <a:path extrusionOk="0" h="14" w="31">
                  <a:moveTo>
                    <a:pt x="14" y="6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1" y="6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4" y="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4632326" y="5154613"/>
              <a:ext cx="36513" cy="42863"/>
            </a:xfrm>
            <a:custGeom>
              <a:rect b="b" l="l" r="r" t="t"/>
              <a:pathLst>
                <a:path extrusionOk="0" h="27" w="23">
                  <a:moveTo>
                    <a:pt x="0" y="23"/>
                  </a:moveTo>
                  <a:lnTo>
                    <a:pt x="3" y="27"/>
                  </a:lnTo>
                  <a:lnTo>
                    <a:pt x="11" y="24"/>
                  </a:lnTo>
                  <a:lnTo>
                    <a:pt x="17" y="23"/>
                  </a:lnTo>
                  <a:lnTo>
                    <a:pt x="23" y="1"/>
                  </a:lnTo>
                  <a:lnTo>
                    <a:pt x="13" y="0"/>
                  </a:lnTo>
                  <a:lnTo>
                    <a:pt x="6" y="12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4565651" y="5213350"/>
              <a:ext cx="47625" cy="63500"/>
            </a:xfrm>
            <a:custGeom>
              <a:rect b="b" l="l" r="r" t="t"/>
              <a:pathLst>
                <a:path extrusionOk="0" h="26" w="19">
                  <a:moveTo>
                    <a:pt x="19" y="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4" y="10"/>
                    <a:pt x="3" y="11"/>
                  </a:cubicBezTo>
                  <a:cubicBezTo>
                    <a:pt x="3" y="13"/>
                    <a:pt x="2" y="15"/>
                    <a:pt x="2" y="18"/>
                  </a:cubicBezTo>
                  <a:cubicBezTo>
                    <a:pt x="1" y="20"/>
                    <a:pt x="0" y="23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9" y="13"/>
                    <a:pt x="19" y="13"/>
                    <a:pt x="19" y="13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749676" y="4800600"/>
              <a:ext cx="193675" cy="33338"/>
            </a:xfrm>
            <a:custGeom>
              <a:rect b="b" l="l" r="r" t="t"/>
              <a:pathLst>
                <a:path extrusionOk="0" h="14" w="79">
                  <a:moveTo>
                    <a:pt x="74" y="4"/>
                  </a:moveTo>
                  <a:cubicBezTo>
                    <a:pt x="76" y="4"/>
                    <a:pt x="78" y="4"/>
                    <a:pt x="79" y="4"/>
                  </a:cubicBezTo>
                  <a:cubicBezTo>
                    <a:pt x="79" y="3"/>
                    <a:pt x="79" y="2"/>
                    <a:pt x="79" y="0"/>
                  </a:cubicBezTo>
                  <a:cubicBezTo>
                    <a:pt x="75" y="0"/>
                    <a:pt x="71" y="0"/>
                    <a:pt x="68" y="0"/>
                  </a:cubicBezTo>
                  <a:cubicBezTo>
                    <a:pt x="48" y="0"/>
                    <a:pt x="29" y="0"/>
                    <a:pt x="9" y="0"/>
                  </a:cubicBezTo>
                  <a:cubicBezTo>
                    <a:pt x="4" y="0"/>
                    <a:pt x="1" y="3"/>
                    <a:pt x="0" y="7"/>
                  </a:cubicBezTo>
                  <a:cubicBezTo>
                    <a:pt x="0" y="9"/>
                    <a:pt x="0" y="12"/>
                    <a:pt x="0" y="14"/>
                  </a:cubicBezTo>
                  <a:cubicBezTo>
                    <a:pt x="1" y="14"/>
                    <a:pt x="2" y="14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ubicBezTo>
                    <a:pt x="4" y="5"/>
                    <a:pt x="5" y="4"/>
                    <a:pt x="11" y="4"/>
                  </a:cubicBezTo>
                  <a:cubicBezTo>
                    <a:pt x="32" y="4"/>
                    <a:pt x="53" y="4"/>
                    <a:pt x="74" y="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3830638" y="4814888"/>
              <a:ext cx="20638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7" y="9"/>
                    <a:pt x="9" y="7"/>
                    <a:pt x="9" y="4"/>
                  </a:cubicBezTo>
                  <a:cubicBezTo>
                    <a:pt x="9" y="2"/>
                    <a:pt x="6" y="0"/>
                    <a:pt x="4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3765551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2" y="0"/>
                    <a:pt x="1" y="2"/>
                    <a:pt x="1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8" y="9"/>
                    <a:pt x="9" y="7"/>
                    <a:pt x="9" y="4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385921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3" y="0"/>
                    <a:pt x="0" y="2"/>
                    <a:pt x="0" y="4"/>
                  </a:cubicBezTo>
                  <a:cubicBezTo>
                    <a:pt x="0" y="6"/>
                    <a:pt x="2" y="8"/>
                    <a:pt x="5" y="9"/>
                  </a:cubicBezTo>
                  <a:cubicBezTo>
                    <a:pt x="7" y="9"/>
                    <a:pt x="9" y="7"/>
                    <a:pt x="9" y="4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389096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6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797301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392271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1" y="9"/>
                    <a:pt x="4" y="9"/>
                  </a:cubicBezTo>
                  <a:cubicBezTo>
                    <a:pt x="6" y="9"/>
                    <a:pt x="8" y="7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3862388" y="4725988"/>
              <a:ext cx="80963" cy="69850"/>
            </a:xfrm>
            <a:custGeom>
              <a:rect b="b" l="l" r="r" t="t"/>
              <a:pathLst>
                <a:path extrusionOk="0" h="28" w="33">
                  <a:moveTo>
                    <a:pt x="20" y="12"/>
                  </a:moveTo>
                  <a:cubicBezTo>
                    <a:pt x="18" y="10"/>
                    <a:pt x="15" y="9"/>
                    <a:pt x="13" y="12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9" y="1"/>
                    <a:pt x="6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0"/>
                    <a:pt x="0" y="18"/>
                    <a:pt x="0" y="25"/>
                  </a:cubicBezTo>
                  <a:cubicBezTo>
                    <a:pt x="0" y="26"/>
                    <a:pt x="1" y="27"/>
                    <a:pt x="2" y="27"/>
                  </a:cubicBezTo>
                  <a:cubicBezTo>
                    <a:pt x="11" y="27"/>
                    <a:pt x="20" y="28"/>
                    <a:pt x="28" y="27"/>
                  </a:cubicBezTo>
                  <a:cubicBezTo>
                    <a:pt x="31" y="27"/>
                    <a:pt x="33" y="25"/>
                    <a:pt x="33" y="22"/>
                  </a:cubicBezTo>
                  <a:cubicBezTo>
                    <a:pt x="33" y="16"/>
                    <a:pt x="33" y="10"/>
                    <a:pt x="33" y="3"/>
                  </a:cubicBezTo>
                  <a:cubicBezTo>
                    <a:pt x="33" y="2"/>
                    <a:pt x="32" y="1"/>
                    <a:pt x="31" y="1"/>
                  </a:cubicBezTo>
                  <a:cubicBezTo>
                    <a:pt x="28" y="1"/>
                    <a:pt x="24" y="1"/>
                    <a:pt x="20" y="1"/>
                  </a:cubicBezTo>
                  <a:cubicBezTo>
                    <a:pt x="20" y="4"/>
                    <a:pt x="20" y="8"/>
                    <a:pt x="20" y="12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3770313" y="4725988"/>
              <a:ext cx="80963" cy="69850"/>
            </a:xfrm>
            <a:custGeom>
              <a:rect b="b" l="l" r="r" t="t"/>
              <a:pathLst>
                <a:path extrusionOk="0" h="28" w="33">
                  <a:moveTo>
                    <a:pt x="2" y="27"/>
                  </a:moveTo>
                  <a:cubicBezTo>
                    <a:pt x="11" y="27"/>
                    <a:pt x="20" y="28"/>
                    <a:pt x="28" y="27"/>
                  </a:cubicBezTo>
                  <a:cubicBezTo>
                    <a:pt x="31" y="27"/>
                    <a:pt x="33" y="25"/>
                    <a:pt x="33" y="22"/>
                  </a:cubicBezTo>
                  <a:cubicBezTo>
                    <a:pt x="33" y="16"/>
                    <a:pt x="33" y="10"/>
                    <a:pt x="33" y="3"/>
                  </a:cubicBezTo>
                  <a:cubicBezTo>
                    <a:pt x="33" y="2"/>
                    <a:pt x="32" y="1"/>
                    <a:pt x="31" y="1"/>
                  </a:cubicBezTo>
                  <a:cubicBezTo>
                    <a:pt x="28" y="1"/>
                    <a:pt x="24" y="1"/>
                    <a:pt x="20" y="1"/>
                  </a:cubicBezTo>
                  <a:cubicBezTo>
                    <a:pt x="20" y="4"/>
                    <a:pt x="20" y="8"/>
                    <a:pt x="20" y="12"/>
                  </a:cubicBezTo>
                  <a:cubicBezTo>
                    <a:pt x="17" y="10"/>
                    <a:pt x="15" y="9"/>
                    <a:pt x="13" y="12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9" y="1"/>
                    <a:pt x="6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0"/>
                    <a:pt x="0" y="18"/>
                    <a:pt x="0" y="25"/>
                  </a:cubicBezTo>
                  <a:cubicBezTo>
                    <a:pt x="0" y="26"/>
                    <a:pt x="1" y="27"/>
                    <a:pt x="2" y="27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3822701" y="4672013"/>
              <a:ext cx="95250" cy="42863"/>
            </a:xfrm>
            <a:custGeom>
              <a:rect b="b" l="l" r="r" t="t"/>
              <a:pathLst>
                <a:path extrusionOk="0" h="17" w="39">
                  <a:moveTo>
                    <a:pt x="1" y="11"/>
                  </a:moveTo>
                  <a:cubicBezTo>
                    <a:pt x="33" y="11"/>
                    <a:pt x="33" y="11"/>
                    <a:pt x="33" y="11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6"/>
                    <a:pt x="29" y="16"/>
                  </a:cubicBezTo>
                  <a:cubicBezTo>
                    <a:pt x="30" y="17"/>
                    <a:pt x="31" y="17"/>
                    <a:pt x="32" y="16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9" y="9"/>
                    <a:pt x="38" y="9"/>
                  </a:cubicBezTo>
                  <a:cubicBezTo>
                    <a:pt x="39" y="8"/>
                    <a:pt x="38" y="7"/>
                    <a:pt x="38" y="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9" y="1"/>
                  </a:cubicBezTo>
                  <a:cubicBezTo>
                    <a:pt x="29" y="1"/>
                    <a:pt x="29" y="2"/>
                    <a:pt x="29" y="3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3787776" y="4689475"/>
              <a:ext cx="26988" cy="9525"/>
            </a:xfrm>
            <a:custGeom>
              <a:rect b="b" l="l" r="r" t="t"/>
              <a:pathLst>
                <a:path extrusionOk="0" h="4" w="11">
                  <a:moveTo>
                    <a:pt x="1" y="4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1" y="3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9"/>
          <p:cNvSpPr txBox="1"/>
          <p:nvPr>
            <p:ph idx="1" type="body"/>
          </p:nvPr>
        </p:nvSpPr>
        <p:spPr>
          <a:xfrm>
            <a:off x="416496" y="1596385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rial"/>
              <a:buNone/>
              <a:defRPr b="1" i="0" sz="5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p9"/>
          <p:cNvSpPr txBox="1"/>
          <p:nvPr>
            <p:ph idx="2" type="body"/>
          </p:nvPr>
        </p:nvSpPr>
        <p:spPr>
          <a:xfrm>
            <a:off x="467720" y="2580120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p9"/>
          <p:cNvSpPr txBox="1"/>
          <p:nvPr>
            <p:ph idx="3" type="body"/>
          </p:nvPr>
        </p:nvSpPr>
        <p:spPr>
          <a:xfrm>
            <a:off x="467720" y="3115828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-02 제목 슬라이드">
  <p:cSld name="A-02 제목 슬라이드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"/>
          <p:cNvSpPr/>
          <p:nvPr/>
        </p:nvSpPr>
        <p:spPr>
          <a:xfrm>
            <a:off x="5359723" y="-215269"/>
            <a:ext cx="14288" cy="3175"/>
          </a:xfrm>
          <a:custGeom>
            <a:rect b="b" l="l" r="r" t="t"/>
            <a:pathLst>
              <a:path extrusionOk="0" h="1" w="6">
                <a:moveTo>
                  <a:pt x="3" y="0"/>
                </a:moveTo>
                <a:cubicBezTo>
                  <a:pt x="2" y="0"/>
                  <a:pt x="1" y="1"/>
                  <a:pt x="0" y="1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4" y="0"/>
                  <a:pt x="3" y="0"/>
                </a:cubicBez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0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0"/>
          <p:cNvSpPr/>
          <p:nvPr/>
        </p:nvSpPr>
        <p:spPr>
          <a:xfrm>
            <a:off x="2181548" y="-61938"/>
            <a:ext cx="1588" cy="0"/>
          </a:xfrm>
          <a:custGeom>
            <a:rect b="b" l="l" r="r" t="t"/>
            <a:pathLst>
              <a:path extrusionOk="0" h="120000" w="1">
                <a:moveTo>
                  <a:pt x="0" y="0"/>
                </a:moveTo>
                <a:lnTo>
                  <a:pt x="0" y="0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solidFill>
            <a:schemeClr val="lt1">
              <a:alpha val="498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0"/>
          <p:cNvSpPr/>
          <p:nvPr/>
        </p:nvSpPr>
        <p:spPr>
          <a:xfrm>
            <a:off x="76200" y="80628"/>
            <a:ext cx="9737400" cy="6696600"/>
          </a:xfrm>
          <a:prstGeom prst="rect">
            <a:avLst/>
          </a:prstGeom>
          <a:noFill/>
          <a:ln cap="flat" cmpd="sng" w="190500">
            <a:solidFill>
              <a:srgbClr val="D04D6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10"/>
          <p:cNvGrpSpPr/>
          <p:nvPr/>
        </p:nvGrpSpPr>
        <p:grpSpPr>
          <a:xfrm>
            <a:off x="4912233" y="800708"/>
            <a:ext cx="4613275" cy="5140325"/>
            <a:chOff x="9888996" y="928688"/>
            <a:chExt cx="4613275" cy="5140325"/>
          </a:xfrm>
        </p:grpSpPr>
        <p:grpSp>
          <p:nvGrpSpPr>
            <p:cNvPr id="219" name="Google Shape;219;p10"/>
            <p:cNvGrpSpPr/>
            <p:nvPr/>
          </p:nvGrpSpPr>
          <p:grpSpPr>
            <a:xfrm>
              <a:off x="10663696" y="1360488"/>
              <a:ext cx="3838575" cy="4276725"/>
              <a:chOff x="11417300" y="1360488"/>
              <a:chExt cx="3838575" cy="4276725"/>
            </a:xfrm>
          </p:grpSpPr>
          <p:sp>
            <p:nvSpPr>
              <p:cNvPr id="220" name="Google Shape;220;p10"/>
              <p:cNvSpPr/>
              <p:nvPr/>
            </p:nvSpPr>
            <p:spPr>
              <a:xfrm>
                <a:off x="14471650" y="4775200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0"/>
              <p:cNvSpPr/>
              <p:nvPr/>
            </p:nvSpPr>
            <p:spPr>
              <a:xfrm>
                <a:off x="13706475" y="4357688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0"/>
              <p:cNvSpPr/>
              <p:nvPr/>
            </p:nvSpPr>
            <p:spPr>
              <a:xfrm>
                <a:off x="12941300" y="1360488"/>
                <a:ext cx="774700" cy="862012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0"/>
              <p:cNvSpPr/>
              <p:nvPr/>
            </p:nvSpPr>
            <p:spPr>
              <a:xfrm>
                <a:off x="11417300" y="2214563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0"/>
              <p:cNvSpPr/>
              <p:nvPr/>
            </p:nvSpPr>
            <p:spPr>
              <a:xfrm>
                <a:off x="12941300" y="2205038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0"/>
                    </a:moveTo>
                    <a:lnTo>
                      <a:pt x="0" y="544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12941300" y="3068638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941300" y="3921125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0"/>
                    </a:moveTo>
                    <a:lnTo>
                      <a:pt x="0" y="544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4481175" y="1360488"/>
                <a:ext cx="774700" cy="862012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4471650" y="2205038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0"/>
                    </a:moveTo>
                    <a:lnTo>
                      <a:pt x="0" y="544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9" name="Google Shape;229;p10"/>
              <p:cNvCxnSpPr/>
              <p:nvPr/>
            </p:nvCxnSpPr>
            <p:spPr>
              <a:xfrm flipH="1" rot="10800000">
                <a:off x="14463713" y="4343500"/>
                <a:ext cx="774600" cy="431700"/>
              </a:xfrm>
              <a:prstGeom prst="straightConnector1">
                <a:avLst/>
              </a:prstGeom>
              <a:solidFill>
                <a:srgbClr val="DE829A">
                  <a:alpha val="9800"/>
                </a:srgbClr>
              </a:solidFill>
              <a:ln>
                <a:noFill/>
              </a:ln>
            </p:spPr>
          </p:cxnSp>
          <p:sp>
            <p:nvSpPr>
              <p:cNvPr id="230" name="Google Shape;230;p10"/>
              <p:cNvSpPr/>
              <p:nvPr/>
            </p:nvSpPr>
            <p:spPr>
              <a:xfrm>
                <a:off x="12174538" y="4357688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176579" y="2639106"/>
                <a:ext cx="774700" cy="862012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829A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2" name="Google Shape;232;p10"/>
            <p:cNvSpPr/>
            <p:nvPr/>
          </p:nvSpPr>
          <p:spPr>
            <a:xfrm>
              <a:off x="13710109" y="4343400"/>
              <a:ext cx="774700" cy="431800"/>
            </a:xfrm>
            <a:custGeom>
              <a:rect b="b" l="l" r="r" t="t"/>
              <a:pathLst>
                <a:path extrusionOk="0" h="272" w="488">
                  <a:moveTo>
                    <a:pt x="0" y="272"/>
                  </a:moveTo>
                  <a:lnTo>
                    <a:pt x="488" y="0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178171" y="928688"/>
              <a:ext cx="774700" cy="863600"/>
            </a:xfrm>
            <a:custGeom>
              <a:rect b="b" l="l" r="r" t="t"/>
              <a:pathLst>
                <a:path extrusionOk="0" h="544" w="488">
                  <a:moveTo>
                    <a:pt x="0" y="272"/>
                  </a:moveTo>
                  <a:lnTo>
                    <a:pt x="488" y="0"/>
                  </a:lnTo>
                  <a:lnTo>
                    <a:pt x="488" y="544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10655759" y="1782763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2952871" y="1787525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0"/>
                  </a:moveTo>
                  <a:lnTo>
                    <a:pt x="0" y="543"/>
                  </a:lnTo>
                  <a:lnTo>
                    <a:pt x="488" y="2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12178171" y="2638425"/>
              <a:ext cx="774700" cy="863600"/>
            </a:xfrm>
            <a:custGeom>
              <a:rect b="b" l="l" r="r" t="t"/>
              <a:pathLst>
                <a:path extrusionOk="0" h="544" w="488">
                  <a:moveTo>
                    <a:pt x="0" y="272"/>
                  </a:moveTo>
                  <a:lnTo>
                    <a:pt x="488" y="0"/>
                  </a:lnTo>
                  <a:lnTo>
                    <a:pt x="488" y="544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12952871" y="3497263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0"/>
                  </a:moveTo>
                  <a:lnTo>
                    <a:pt x="0" y="543"/>
                  </a:lnTo>
                  <a:lnTo>
                    <a:pt x="488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12178171" y="5207000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  <a:lnTo>
                    <a:pt x="0" y="271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3718045" y="3068638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0"/>
                  </a:moveTo>
                  <a:lnTo>
                    <a:pt x="0" y="543"/>
                  </a:lnTo>
                  <a:lnTo>
                    <a:pt x="488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11412996" y="4784725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  <a:lnTo>
                    <a:pt x="0" y="271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12944934" y="4784725"/>
              <a:ext cx="773113" cy="862013"/>
            </a:xfrm>
            <a:custGeom>
              <a:rect b="b" l="l" r="r" t="t"/>
              <a:pathLst>
                <a:path extrusionOk="0" h="543" w="487">
                  <a:moveTo>
                    <a:pt x="0" y="271"/>
                  </a:moveTo>
                  <a:lnTo>
                    <a:pt x="487" y="0"/>
                  </a:lnTo>
                  <a:lnTo>
                    <a:pt x="487" y="543"/>
                  </a:lnTo>
                  <a:lnTo>
                    <a:pt x="0" y="271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" name="Google Shape;242;p10"/>
            <p:cNvGrpSpPr/>
            <p:nvPr/>
          </p:nvGrpSpPr>
          <p:grpSpPr>
            <a:xfrm>
              <a:off x="10655759" y="928688"/>
              <a:ext cx="3062288" cy="5140325"/>
              <a:chOff x="5684613" y="928688"/>
              <a:chExt cx="3062288" cy="5140325"/>
            </a:xfrm>
          </p:grpSpPr>
          <p:sp>
            <p:nvSpPr>
              <p:cNvPr id="243" name="Google Shape;243;p10"/>
              <p:cNvSpPr/>
              <p:nvPr/>
            </p:nvSpPr>
            <p:spPr>
              <a:xfrm>
                <a:off x="7207025" y="928688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4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0"/>
              <p:cNvSpPr/>
              <p:nvPr/>
            </p:nvSpPr>
            <p:spPr>
              <a:xfrm>
                <a:off x="5684613" y="1782763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3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0"/>
              <p:cNvSpPr/>
              <p:nvPr/>
            </p:nvSpPr>
            <p:spPr>
              <a:xfrm>
                <a:off x="7207025" y="2638425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4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0"/>
              <p:cNvSpPr/>
              <p:nvPr/>
            </p:nvSpPr>
            <p:spPr>
              <a:xfrm>
                <a:off x="7207025" y="5207000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1"/>
                    </a:moveTo>
                    <a:lnTo>
                      <a:pt x="488" y="0"/>
                    </a:lnTo>
                    <a:lnTo>
                      <a:pt x="488" y="543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0"/>
              <p:cNvSpPr/>
              <p:nvPr/>
            </p:nvSpPr>
            <p:spPr>
              <a:xfrm>
                <a:off x="6441850" y="4784725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1"/>
                    </a:moveTo>
                    <a:lnTo>
                      <a:pt x="488" y="0"/>
                    </a:lnTo>
                    <a:lnTo>
                      <a:pt x="488" y="543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0"/>
              <p:cNvSpPr/>
              <p:nvPr/>
            </p:nvSpPr>
            <p:spPr>
              <a:xfrm>
                <a:off x="7973788" y="4784725"/>
                <a:ext cx="773113" cy="862013"/>
              </a:xfrm>
              <a:custGeom>
                <a:rect b="b" l="l" r="r" t="t"/>
                <a:pathLst>
                  <a:path extrusionOk="0" h="543" w="487">
                    <a:moveTo>
                      <a:pt x="0" y="271"/>
                    </a:moveTo>
                    <a:lnTo>
                      <a:pt x="487" y="0"/>
                    </a:lnTo>
                    <a:lnTo>
                      <a:pt x="487" y="543"/>
                    </a:lnTo>
                  </a:path>
                </a:pathLst>
              </a:custGeom>
              <a:solidFill>
                <a:srgbClr val="D9718C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9" name="Google Shape;249;p10"/>
            <p:cNvSpPr/>
            <p:nvPr/>
          </p:nvSpPr>
          <p:spPr>
            <a:xfrm>
              <a:off x="11420934" y="3494088"/>
              <a:ext cx="774700" cy="863600"/>
            </a:xfrm>
            <a:custGeom>
              <a:rect b="b" l="l" r="r" t="t"/>
              <a:pathLst>
                <a:path extrusionOk="0" h="544" w="488">
                  <a:moveTo>
                    <a:pt x="0" y="0"/>
                  </a:moveTo>
                  <a:lnTo>
                    <a:pt x="0" y="544"/>
                  </a:lnTo>
                  <a:lnTo>
                    <a:pt x="488" y="2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12178171" y="4357688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11412996" y="1360488"/>
              <a:ext cx="774700" cy="862012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9888996" y="2214563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11412996" y="2205038"/>
              <a:ext cx="774700" cy="863600"/>
            </a:xfrm>
            <a:custGeom>
              <a:rect b="b" l="l" r="r" t="t"/>
              <a:pathLst>
                <a:path extrusionOk="0" h="544" w="488">
                  <a:moveTo>
                    <a:pt x="0" y="272"/>
                  </a:moveTo>
                  <a:lnTo>
                    <a:pt x="488" y="0"/>
                  </a:lnTo>
                  <a:lnTo>
                    <a:pt x="488" y="544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11412996" y="3068638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11412996" y="3921125"/>
              <a:ext cx="774700" cy="863600"/>
            </a:xfrm>
            <a:custGeom>
              <a:rect b="b" l="l" r="r" t="t"/>
              <a:pathLst>
                <a:path extrusionOk="0" h="544" w="488">
                  <a:moveTo>
                    <a:pt x="0" y="272"/>
                  </a:moveTo>
                  <a:lnTo>
                    <a:pt x="488" y="0"/>
                  </a:lnTo>
                  <a:lnTo>
                    <a:pt x="488" y="544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12952871" y="1360488"/>
              <a:ext cx="774700" cy="862012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12944934" y="2205038"/>
              <a:ext cx="773113" cy="863600"/>
            </a:xfrm>
            <a:custGeom>
              <a:rect b="b" l="l" r="r" t="t"/>
              <a:pathLst>
                <a:path extrusionOk="0" h="544" w="487">
                  <a:moveTo>
                    <a:pt x="0" y="272"/>
                  </a:moveTo>
                  <a:lnTo>
                    <a:pt x="487" y="0"/>
                  </a:lnTo>
                  <a:lnTo>
                    <a:pt x="487" y="544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>
              <a:off x="12944934" y="3068638"/>
              <a:ext cx="773113" cy="862013"/>
            </a:xfrm>
            <a:custGeom>
              <a:rect b="b" l="l" r="r" t="t"/>
              <a:pathLst>
                <a:path extrusionOk="0" h="543" w="487">
                  <a:moveTo>
                    <a:pt x="0" y="271"/>
                  </a:moveTo>
                  <a:lnTo>
                    <a:pt x="487" y="0"/>
                  </a:lnTo>
                  <a:lnTo>
                    <a:pt x="487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12944934" y="3921125"/>
              <a:ext cx="773113" cy="863600"/>
            </a:xfrm>
            <a:custGeom>
              <a:rect b="b" l="l" r="r" t="t"/>
              <a:pathLst>
                <a:path extrusionOk="0" h="544" w="487">
                  <a:moveTo>
                    <a:pt x="0" y="272"/>
                  </a:moveTo>
                  <a:lnTo>
                    <a:pt x="487" y="0"/>
                  </a:lnTo>
                  <a:lnTo>
                    <a:pt x="487" y="544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13710109" y="2636838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14484809" y="4343400"/>
              <a:ext cx="0" cy="863600"/>
            </a:xfrm>
            <a:custGeom>
              <a:rect b="b" l="l" r="r" t="t"/>
              <a:pathLst>
                <a:path extrusionOk="0" h="544" w="120000">
                  <a:moveTo>
                    <a:pt x="0" y="0"/>
                  </a:moveTo>
                  <a:lnTo>
                    <a:pt x="0" y="5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2" name="Google Shape;262;p10"/>
            <p:cNvCxnSpPr/>
            <p:nvPr/>
          </p:nvCxnSpPr>
          <p:spPr>
            <a:xfrm>
              <a:off x="14484809" y="4343400"/>
              <a:ext cx="0" cy="863700"/>
            </a:xfrm>
            <a:prstGeom prst="straightConnector1">
              <a:avLst/>
            </a:prstGeom>
            <a:solidFill>
              <a:srgbClr val="D9718C">
                <a:alpha val="20000"/>
              </a:srgbClr>
            </a:solidFill>
            <a:ln>
              <a:noFill/>
            </a:ln>
          </p:spPr>
        </p:cxnSp>
        <p:sp>
          <p:nvSpPr>
            <p:cNvPr id="263" name="Google Shape;263;p10"/>
            <p:cNvSpPr/>
            <p:nvPr/>
          </p:nvSpPr>
          <p:spPr>
            <a:xfrm>
              <a:off x="12178171" y="1787525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10646234" y="2641600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12178171" y="3497263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1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0"/>
            <p:cNvSpPr/>
            <p:nvPr/>
          </p:nvSpPr>
          <p:spPr>
            <a:xfrm>
              <a:off x="13710109" y="3498850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13710109" y="1782763"/>
              <a:ext cx="774700" cy="862013"/>
            </a:xfrm>
            <a:custGeom>
              <a:rect b="b" l="l" r="r" t="t"/>
              <a:pathLst>
                <a:path extrusionOk="0" h="543" w="488">
                  <a:moveTo>
                    <a:pt x="0" y="272"/>
                  </a:moveTo>
                  <a:lnTo>
                    <a:pt x="488" y="0"/>
                  </a:lnTo>
                  <a:lnTo>
                    <a:pt x="488" y="543"/>
                  </a:lnTo>
                </a:path>
              </a:pathLst>
            </a:custGeom>
            <a:solidFill>
              <a:srgbClr val="D9718C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8" name="Google Shape;268;p10"/>
            <p:cNvGrpSpPr/>
            <p:nvPr/>
          </p:nvGrpSpPr>
          <p:grpSpPr>
            <a:xfrm>
              <a:off x="10646234" y="928688"/>
              <a:ext cx="3838574" cy="5140325"/>
              <a:chOff x="11399838" y="928688"/>
              <a:chExt cx="3838574" cy="5140325"/>
            </a:xfrm>
          </p:grpSpPr>
          <p:sp>
            <p:nvSpPr>
              <p:cNvPr id="269" name="Google Shape;269;p10"/>
              <p:cNvSpPr/>
              <p:nvPr/>
            </p:nvSpPr>
            <p:spPr>
              <a:xfrm>
                <a:off x="13706475" y="928688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0"/>
                    </a:moveTo>
                    <a:lnTo>
                      <a:pt x="0" y="544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12184063" y="1782763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12931775" y="1787525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3"/>
                    </a:lnTo>
                    <a:lnTo>
                      <a:pt x="0" y="272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11399838" y="2641600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1"/>
                    </a:moveTo>
                    <a:lnTo>
                      <a:pt x="488" y="0"/>
                    </a:lnTo>
                    <a:lnTo>
                      <a:pt x="488" y="543"/>
                    </a:lnTo>
                    <a:lnTo>
                      <a:pt x="0" y="271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0"/>
              <p:cNvSpPr/>
              <p:nvPr/>
            </p:nvSpPr>
            <p:spPr>
              <a:xfrm>
                <a:off x="13706475" y="2638425"/>
                <a:ext cx="774700" cy="863600"/>
              </a:xfrm>
              <a:custGeom>
                <a:rect b="b" l="l" r="r" t="t"/>
                <a:pathLst>
                  <a:path extrusionOk="0" h="544" w="488">
                    <a:moveTo>
                      <a:pt x="0" y="0"/>
                    </a:moveTo>
                    <a:lnTo>
                      <a:pt x="0" y="544"/>
                    </a:lnTo>
                    <a:lnTo>
                      <a:pt x="488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0"/>
              <p:cNvSpPr/>
              <p:nvPr/>
            </p:nvSpPr>
            <p:spPr>
              <a:xfrm>
                <a:off x="12931775" y="3497263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1"/>
                    </a:moveTo>
                    <a:lnTo>
                      <a:pt x="488" y="0"/>
                    </a:lnTo>
                    <a:lnTo>
                      <a:pt x="488" y="543"/>
                    </a:lnTo>
                    <a:lnTo>
                      <a:pt x="0" y="271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0"/>
              <p:cNvSpPr/>
              <p:nvPr/>
            </p:nvSpPr>
            <p:spPr>
              <a:xfrm>
                <a:off x="13706475" y="5207000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0"/>
              <p:cNvSpPr/>
              <p:nvPr/>
            </p:nvSpPr>
            <p:spPr>
              <a:xfrm>
                <a:off x="12941300" y="4784725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0"/>
                    </a:moveTo>
                    <a:lnTo>
                      <a:pt x="0" y="543"/>
                    </a:lnTo>
                    <a:lnTo>
                      <a:pt x="488" y="2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0"/>
              <p:cNvSpPr/>
              <p:nvPr/>
            </p:nvSpPr>
            <p:spPr>
              <a:xfrm>
                <a:off x="14463713" y="3498850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3"/>
                    </a:lnTo>
                    <a:lnTo>
                      <a:pt x="0" y="272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0"/>
              <p:cNvSpPr/>
              <p:nvPr/>
            </p:nvSpPr>
            <p:spPr>
              <a:xfrm>
                <a:off x="14463713" y="1782763"/>
                <a:ext cx="774700" cy="862013"/>
              </a:xfrm>
              <a:custGeom>
                <a:rect b="b" l="l" r="r" t="t"/>
                <a:pathLst>
                  <a:path extrusionOk="0" h="543" w="488">
                    <a:moveTo>
                      <a:pt x="0" y="272"/>
                    </a:moveTo>
                    <a:lnTo>
                      <a:pt x="488" y="0"/>
                    </a:lnTo>
                    <a:lnTo>
                      <a:pt x="488" y="543"/>
                    </a:lnTo>
                    <a:lnTo>
                      <a:pt x="0" y="272"/>
                    </a:lnTo>
                    <a:close/>
                  </a:path>
                </a:pathLst>
              </a:custGeom>
              <a:solidFill>
                <a:srgbClr val="E7A6B7">
                  <a:alpha val="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9" name="Google Shape;279;p10"/>
          <p:cNvGrpSpPr/>
          <p:nvPr/>
        </p:nvGrpSpPr>
        <p:grpSpPr>
          <a:xfrm>
            <a:off x="6448499" y="1238304"/>
            <a:ext cx="1532377" cy="1703101"/>
            <a:chOff x="10533620" y="3490358"/>
            <a:chExt cx="1537296" cy="1708568"/>
          </a:xfrm>
        </p:grpSpPr>
        <p:sp>
          <p:nvSpPr>
            <p:cNvPr id="280" name="Google Shape;280;p10"/>
            <p:cNvSpPr/>
            <p:nvPr/>
          </p:nvSpPr>
          <p:spPr>
            <a:xfrm>
              <a:off x="11302959" y="4343951"/>
              <a:ext cx="1500" cy="2700"/>
            </a:xfrm>
            <a:prstGeom prst="rect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10533620" y="3490358"/>
              <a:ext cx="1537295" cy="853592"/>
            </a:xfrm>
            <a:custGeom>
              <a:rect b="b" l="l" r="r" t="t"/>
              <a:pathLst>
                <a:path extrusionOk="0" h="618" w="1113">
                  <a:moveTo>
                    <a:pt x="1112" y="309"/>
                  </a:moveTo>
                  <a:lnTo>
                    <a:pt x="1044" y="270"/>
                  </a:lnTo>
                  <a:lnTo>
                    <a:pt x="1044" y="270"/>
                  </a:lnTo>
                  <a:lnTo>
                    <a:pt x="1042" y="270"/>
                  </a:lnTo>
                  <a:lnTo>
                    <a:pt x="973" y="232"/>
                  </a:lnTo>
                  <a:lnTo>
                    <a:pt x="973" y="232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3" y="193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3" y="154"/>
                  </a:lnTo>
                  <a:lnTo>
                    <a:pt x="765" y="116"/>
                  </a:lnTo>
                  <a:lnTo>
                    <a:pt x="765" y="116"/>
                  </a:lnTo>
                  <a:lnTo>
                    <a:pt x="696" y="77"/>
                  </a:lnTo>
                  <a:lnTo>
                    <a:pt x="696" y="77"/>
                  </a:lnTo>
                  <a:lnTo>
                    <a:pt x="626" y="38"/>
                  </a:lnTo>
                  <a:lnTo>
                    <a:pt x="626" y="38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487" y="38"/>
                  </a:lnTo>
                  <a:lnTo>
                    <a:pt x="487" y="38"/>
                  </a:lnTo>
                  <a:lnTo>
                    <a:pt x="417" y="77"/>
                  </a:lnTo>
                  <a:lnTo>
                    <a:pt x="417" y="77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09" y="193"/>
                  </a:lnTo>
                  <a:lnTo>
                    <a:pt x="209" y="193"/>
                  </a:lnTo>
                  <a:lnTo>
                    <a:pt x="141" y="232"/>
                  </a:lnTo>
                  <a:lnTo>
                    <a:pt x="139" y="232"/>
                  </a:lnTo>
                  <a:lnTo>
                    <a:pt x="71" y="270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2" y="309"/>
                  </a:lnTo>
                  <a:lnTo>
                    <a:pt x="2" y="309"/>
                  </a:lnTo>
                  <a:lnTo>
                    <a:pt x="0" y="309"/>
                  </a:lnTo>
                  <a:lnTo>
                    <a:pt x="2" y="309"/>
                  </a:lnTo>
                  <a:lnTo>
                    <a:pt x="2" y="310"/>
                  </a:lnTo>
                  <a:lnTo>
                    <a:pt x="557" y="618"/>
                  </a:lnTo>
                  <a:lnTo>
                    <a:pt x="557" y="618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2" y="309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10533620" y="3918535"/>
              <a:ext cx="769340" cy="1280391"/>
            </a:xfrm>
            <a:custGeom>
              <a:rect b="b" l="l" r="r" t="t"/>
              <a:pathLst>
                <a:path extrusionOk="0" h="927" w="557">
                  <a:moveTo>
                    <a:pt x="557" y="308"/>
                  </a:moveTo>
                  <a:lnTo>
                    <a:pt x="2" y="0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0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71" y="656"/>
                  </a:lnTo>
                  <a:lnTo>
                    <a:pt x="139" y="695"/>
                  </a:lnTo>
                  <a:lnTo>
                    <a:pt x="141" y="695"/>
                  </a:lnTo>
                  <a:lnTo>
                    <a:pt x="209" y="734"/>
                  </a:lnTo>
                  <a:lnTo>
                    <a:pt x="209" y="734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348" y="811"/>
                  </a:lnTo>
                  <a:lnTo>
                    <a:pt x="348" y="811"/>
                  </a:lnTo>
                  <a:lnTo>
                    <a:pt x="417" y="850"/>
                  </a:lnTo>
                  <a:lnTo>
                    <a:pt x="417" y="850"/>
                  </a:lnTo>
                  <a:lnTo>
                    <a:pt x="487" y="888"/>
                  </a:lnTo>
                  <a:lnTo>
                    <a:pt x="487" y="888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310"/>
                  </a:lnTo>
                  <a:lnTo>
                    <a:pt x="557" y="308"/>
                  </a:lnTo>
                  <a:close/>
                </a:path>
              </a:pathLst>
            </a:custGeom>
            <a:solidFill>
              <a:srgbClr val="D04D6F">
                <a:alpha val="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11302959" y="3917154"/>
              <a:ext cx="767957" cy="1281772"/>
            </a:xfrm>
            <a:custGeom>
              <a:rect b="b" l="l" r="r" t="t"/>
              <a:pathLst>
                <a:path extrusionOk="0" h="928" w="556">
                  <a:moveTo>
                    <a:pt x="0" y="309"/>
                  </a:moveTo>
                  <a:lnTo>
                    <a:pt x="0" y="311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139" y="851"/>
                  </a:lnTo>
                  <a:lnTo>
                    <a:pt x="139" y="851"/>
                  </a:lnTo>
                  <a:lnTo>
                    <a:pt x="208" y="812"/>
                  </a:lnTo>
                  <a:lnTo>
                    <a:pt x="208" y="812"/>
                  </a:lnTo>
                  <a:lnTo>
                    <a:pt x="276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346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416" y="696"/>
                  </a:lnTo>
                  <a:lnTo>
                    <a:pt x="416" y="696"/>
                  </a:lnTo>
                  <a:lnTo>
                    <a:pt x="485" y="657"/>
                  </a:lnTo>
                  <a:lnTo>
                    <a:pt x="487" y="657"/>
                  </a:lnTo>
                  <a:lnTo>
                    <a:pt x="487" y="657"/>
                  </a:lnTo>
                  <a:lnTo>
                    <a:pt x="553" y="619"/>
                  </a:lnTo>
                  <a:lnTo>
                    <a:pt x="555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7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155"/>
                  </a:lnTo>
                  <a:lnTo>
                    <a:pt x="556" y="155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0"/>
                  </a:lnTo>
                  <a:lnTo>
                    <a:pt x="556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D04D6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10836809" y="3825044"/>
              <a:ext cx="933703" cy="1038677"/>
            </a:xfrm>
            <a:custGeom>
              <a:rect b="b" l="l" r="r" t="t"/>
              <a:pathLst>
                <a:path extrusionOk="0" h="752" w="676">
                  <a:moveTo>
                    <a:pt x="42" y="588"/>
                  </a:moveTo>
                  <a:lnTo>
                    <a:pt x="42" y="588"/>
                  </a:lnTo>
                  <a:lnTo>
                    <a:pt x="85" y="611"/>
                  </a:lnTo>
                  <a:lnTo>
                    <a:pt x="85" y="611"/>
                  </a:lnTo>
                  <a:lnTo>
                    <a:pt x="127" y="634"/>
                  </a:lnTo>
                  <a:lnTo>
                    <a:pt x="127" y="634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170" y="659"/>
                  </a:lnTo>
                  <a:lnTo>
                    <a:pt x="212" y="682"/>
                  </a:lnTo>
                  <a:lnTo>
                    <a:pt x="212" y="682"/>
                  </a:lnTo>
                  <a:lnTo>
                    <a:pt x="254" y="705"/>
                  </a:lnTo>
                  <a:lnTo>
                    <a:pt x="254" y="705"/>
                  </a:lnTo>
                  <a:lnTo>
                    <a:pt x="295" y="728"/>
                  </a:lnTo>
                  <a:lnTo>
                    <a:pt x="295" y="728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422" y="705"/>
                  </a:lnTo>
                  <a:lnTo>
                    <a:pt x="422" y="705"/>
                  </a:lnTo>
                  <a:lnTo>
                    <a:pt x="465" y="682"/>
                  </a:lnTo>
                  <a:lnTo>
                    <a:pt x="465" y="682"/>
                  </a:lnTo>
                  <a:lnTo>
                    <a:pt x="507" y="657"/>
                  </a:lnTo>
                  <a:lnTo>
                    <a:pt x="507" y="659"/>
                  </a:lnTo>
                  <a:lnTo>
                    <a:pt x="507" y="657"/>
                  </a:lnTo>
                  <a:lnTo>
                    <a:pt x="507" y="657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91" y="611"/>
                  </a:lnTo>
                  <a:lnTo>
                    <a:pt x="592" y="611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3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6" y="424"/>
                  </a:lnTo>
                  <a:lnTo>
                    <a:pt x="676" y="422"/>
                  </a:lnTo>
                  <a:lnTo>
                    <a:pt x="676" y="422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281"/>
                  </a:lnTo>
                  <a:lnTo>
                    <a:pt x="676" y="281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189"/>
                  </a:lnTo>
                  <a:lnTo>
                    <a:pt x="676" y="189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592" y="141"/>
                  </a:lnTo>
                  <a:lnTo>
                    <a:pt x="591" y="141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465" y="71"/>
                  </a:lnTo>
                  <a:lnTo>
                    <a:pt x="465" y="71"/>
                  </a:lnTo>
                  <a:lnTo>
                    <a:pt x="422" y="46"/>
                  </a:lnTo>
                  <a:lnTo>
                    <a:pt x="422" y="46"/>
                  </a:lnTo>
                  <a:lnTo>
                    <a:pt x="380" y="23"/>
                  </a:lnTo>
                  <a:lnTo>
                    <a:pt x="380" y="23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295" y="23"/>
                  </a:lnTo>
                  <a:lnTo>
                    <a:pt x="295" y="23"/>
                  </a:lnTo>
                  <a:lnTo>
                    <a:pt x="254" y="46"/>
                  </a:lnTo>
                  <a:lnTo>
                    <a:pt x="254" y="46"/>
                  </a:lnTo>
                  <a:lnTo>
                    <a:pt x="212" y="71"/>
                  </a:lnTo>
                  <a:lnTo>
                    <a:pt x="212" y="70"/>
                  </a:lnTo>
                  <a:lnTo>
                    <a:pt x="212" y="71"/>
                  </a:lnTo>
                  <a:lnTo>
                    <a:pt x="212" y="71"/>
                  </a:lnTo>
                  <a:lnTo>
                    <a:pt x="170" y="94"/>
                  </a:lnTo>
                  <a:lnTo>
                    <a:pt x="169" y="94"/>
                  </a:lnTo>
                  <a:lnTo>
                    <a:pt x="169" y="94"/>
                  </a:lnTo>
                  <a:lnTo>
                    <a:pt x="127" y="118"/>
                  </a:lnTo>
                  <a:lnTo>
                    <a:pt x="127" y="118"/>
                  </a:lnTo>
                  <a:lnTo>
                    <a:pt x="85" y="141"/>
                  </a:lnTo>
                  <a:lnTo>
                    <a:pt x="85" y="141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4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42" y="588"/>
                  </a:lnTo>
                  <a:lnTo>
                    <a:pt x="42" y="588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5" name="Google Shape;285;p10"/>
          <p:cNvGrpSpPr/>
          <p:nvPr/>
        </p:nvGrpSpPr>
        <p:grpSpPr>
          <a:xfrm>
            <a:off x="4916996" y="2514327"/>
            <a:ext cx="1557338" cy="2595562"/>
            <a:chOff x="10966450" y="2647950"/>
            <a:chExt cx="1557338" cy="2595563"/>
          </a:xfrm>
        </p:grpSpPr>
        <p:sp>
          <p:nvSpPr>
            <p:cNvPr id="286" name="Google Shape;286;p10"/>
            <p:cNvSpPr/>
            <p:nvPr/>
          </p:nvSpPr>
          <p:spPr>
            <a:xfrm>
              <a:off x="10966450" y="2647950"/>
              <a:ext cx="1557338" cy="2595563"/>
            </a:xfrm>
            <a:custGeom>
              <a:rect b="b" l="l" r="r" t="t"/>
              <a:pathLst>
                <a:path extrusionOk="0" h="1635" w="981">
                  <a:moveTo>
                    <a:pt x="978" y="550"/>
                  </a:moveTo>
                  <a:lnTo>
                    <a:pt x="978" y="550"/>
                  </a:lnTo>
                  <a:lnTo>
                    <a:pt x="936" y="526"/>
                  </a:lnTo>
                  <a:lnTo>
                    <a:pt x="674" y="376"/>
                  </a:lnTo>
                  <a:lnTo>
                    <a:pt x="673" y="378"/>
                  </a:lnTo>
                  <a:lnTo>
                    <a:pt x="490" y="275"/>
                  </a:lnTo>
                  <a:lnTo>
                    <a:pt x="0" y="0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0" y="204"/>
                  </a:lnTo>
                  <a:lnTo>
                    <a:pt x="0" y="204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0" y="408"/>
                  </a:lnTo>
                  <a:lnTo>
                    <a:pt x="0" y="408"/>
                  </a:lnTo>
                  <a:lnTo>
                    <a:pt x="0" y="476"/>
                  </a:lnTo>
                  <a:lnTo>
                    <a:pt x="0" y="476"/>
                  </a:lnTo>
                  <a:lnTo>
                    <a:pt x="0" y="476"/>
                  </a:lnTo>
                  <a:lnTo>
                    <a:pt x="0" y="544"/>
                  </a:lnTo>
                  <a:lnTo>
                    <a:pt x="0" y="544"/>
                  </a:lnTo>
                  <a:lnTo>
                    <a:pt x="1" y="545"/>
                  </a:lnTo>
                  <a:lnTo>
                    <a:pt x="3" y="545"/>
                  </a:lnTo>
                  <a:lnTo>
                    <a:pt x="0" y="547"/>
                  </a:lnTo>
                  <a:lnTo>
                    <a:pt x="0" y="547"/>
                  </a:lnTo>
                  <a:lnTo>
                    <a:pt x="0" y="547"/>
                  </a:lnTo>
                  <a:lnTo>
                    <a:pt x="0" y="615"/>
                  </a:lnTo>
                  <a:lnTo>
                    <a:pt x="0" y="615"/>
                  </a:lnTo>
                  <a:lnTo>
                    <a:pt x="0" y="683"/>
                  </a:lnTo>
                  <a:lnTo>
                    <a:pt x="0" y="683"/>
                  </a:lnTo>
                  <a:lnTo>
                    <a:pt x="0" y="751"/>
                  </a:lnTo>
                  <a:lnTo>
                    <a:pt x="0" y="751"/>
                  </a:lnTo>
                  <a:lnTo>
                    <a:pt x="0" y="751"/>
                  </a:lnTo>
                  <a:lnTo>
                    <a:pt x="0" y="819"/>
                  </a:lnTo>
                  <a:lnTo>
                    <a:pt x="0" y="820"/>
                  </a:lnTo>
                  <a:lnTo>
                    <a:pt x="0" y="887"/>
                  </a:lnTo>
                  <a:lnTo>
                    <a:pt x="0" y="888"/>
                  </a:lnTo>
                  <a:lnTo>
                    <a:pt x="0" y="888"/>
                  </a:lnTo>
                  <a:lnTo>
                    <a:pt x="0" y="956"/>
                  </a:lnTo>
                  <a:lnTo>
                    <a:pt x="0" y="956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0" y="1024"/>
                  </a:lnTo>
                  <a:lnTo>
                    <a:pt x="0" y="1092"/>
                  </a:lnTo>
                  <a:lnTo>
                    <a:pt x="0" y="1092"/>
                  </a:lnTo>
                  <a:lnTo>
                    <a:pt x="1" y="1092"/>
                  </a:lnTo>
                  <a:lnTo>
                    <a:pt x="61" y="1125"/>
                  </a:lnTo>
                  <a:lnTo>
                    <a:pt x="62" y="1127"/>
                  </a:lnTo>
                  <a:lnTo>
                    <a:pt x="62" y="1127"/>
                  </a:lnTo>
                  <a:lnTo>
                    <a:pt x="123" y="1160"/>
                  </a:lnTo>
                  <a:lnTo>
                    <a:pt x="123" y="1160"/>
                  </a:lnTo>
                  <a:lnTo>
                    <a:pt x="185" y="1195"/>
                  </a:lnTo>
                  <a:lnTo>
                    <a:pt x="185" y="1195"/>
                  </a:lnTo>
                  <a:lnTo>
                    <a:pt x="246" y="1228"/>
                  </a:lnTo>
                  <a:lnTo>
                    <a:pt x="246" y="1228"/>
                  </a:lnTo>
                  <a:lnTo>
                    <a:pt x="246" y="1228"/>
                  </a:lnTo>
                  <a:lnTo>
                    <a:pt x="300" y="1259"/>
                  </a:lnTo>
                  <a:lnTo>
                    <a:pt x="491" y="1364"/>
                  </a:lnTo>
                  <a:lnTo>
                    <a:pt x="491" y="1364"/>
                  </a:lnTo>
                  <a:lnTo>
                    <a:pt x="493" y="1364"/>
                  </a:lnTo>
                  <a:lnTo>
                    <a:pt x="549" y="1396"/>
                  </a:lnTo>
                  <a:lnTo>
                    <a:pt x="549" y="1396"/>
                  </a:lnTo>
                  <a:lnTo>
                    <a:pt x="549" y="1396"/>
                  </a:lnTo>
                  <a:lnTo>
                    <a:pt x="610" y="1429"/>
                  </a:lnTo>
                  <a:lnTo>
                    <a:pt x="610" y="1429"/>
                  </a:lnTo>
                  <a:lnTo>
                    <a:pt x="671" y="1464"/>
                  </a:lnTo>
                  <a:lnTo>
                    <a:pt x="673" y="1464"/>
                  </a:lnTo>
                  <a:lnTo>
                    <a:pt x="733" y="1497"/>
                  </a:lnTo>
                  <a:lnTo>
                    <a:pt x="734" y="1497"/>
                  </a:lnTo>
                  <a:lnTo>
                    <a:pt x="734" y="1499"/>
                  </a:lnTo>
                  <a:lnTo>
                    <a:pt x="795" y="1532"/>
                  </a:lnTo>
                  <a:lnTo>
                    <a:pt x="795" y="1532"/>
                  </a:lnTo>
                  <a:lnTo>
                    <a:pt x="856" y="1567"/>
                  </a:lnTo>
                  <a:lnTo>
                    <a:pt x="856" y="1567"/>
                  </a:lnTo>
                  <a:lnTo>
                    <a:pt x="884" y="1582"/>
                  </a:lnTo>
                  <a:lnTo>
                    <a:pt x="978" y="1635"/>
                  </a:lnTo>
                  <a:lnTo>
                    <a:pt x="978" y="1635"/>
                  </a:lnTo>
                  <a:lnTo>
                    <a:pt x="978" y="1089"/>
                  </a:lnTo>
                  <a:lnTo>
                    <a:pt x="978" y="759"/>
                  </a:lnTo>
                  <a:lnTo>
                    <a:pt x="981" y="551"/>
                  </a:lnTo>
                  <a:lnTo>
                    <a:pt x="978" y="550"/>
                  </a:lnTo>
                  <a:close/>
                </a:path>
              </a:pathLst>
            </a:custGeom>
            <a:solidFill>
              <a:srgbClr val="F6DBE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11044238" y="2776538"/>
              <a:ext cx="1400175" cy="2336800"/>
            </a:xfrm>
            <a:custGeom>
              <a:rect b="b" l="l" r="r" t="t"/>
              <a:pathLst>
                <a:path extrusionOk="0" h="1472" w="882">
                  <a:moveTo>
                    <a:pt x="881" y="498"/>
                  </a:moveTo>
                  <a:lnTo>
                    <a:pt x="881" y="498"/>
                  </a:lnTo>
                  <a:lnTo>
                    <a:pt x="881" y="498"/>
                  </a:lnTo>
                  <a:lnTo>
                    <a:pt x="881" y="496"/>
                  </a:lnTo>
                  <a:lnTo>
                    <a:pt x="881" y="496"/>
                  </a:lnTo>
                  <a:lnTo>
                    <a:pt x="881" y="495"/>
                  </a:lnTo>
                  <a:lnTo>
                    <a:pt x="878" y="492"/>
                  </a:lnTo>
                  <a:lnTo>
                    <a:pt x="804" y="452"/>
                  </a:lnTo>
                  <a:lnTo>
                    <a:pt x="777" y="435"/>
                  </a:lnTo>
                  <a:lnTo>
                    <a:pt x="721" y="403"/>
                  </a:lnTo>
                  <a:lnTo>
                    <a:pt x="720" y="403"/>
                  </a:lnTo>
                  <a:lnTo>
                    <a:pt x="442" y="248"/>
                  </a:lnTo>
                  <a:lnTo>
                    <a:pt x="392" y="220"/>
                  </a:lnTo>
                  <a:lnTo>
                    <a:pt x="0" y="0"/>
                  </a:lnTo>
                  <a:lnTo>
                    <a:pt x="0" y="438"/>
                  </a:lnTo>
                  <a:lnTo>
                    <a:pt x="0" y="495"/>
                  </a:lnTo>
                  <a:lnTo>
                    <a:pt x="0" y="981"/>
                  </a:lnTo>
                  <a:lnTo>
                    <a:pt x="0" y="985"/>
                  </a:lnTo>
                  <a:lnTo>
                    <a:pt x="442" y="1229"/>
                  </a:lnTo>
                  <a:lnTo>
                    <a:pt x="491" y="1257"/>
                  </a:lnTo>
                  <a:lnTo>
                    <a:pt x="881" y="1472"/>
                  </a:lnTo>
                  <a:lnTo>
                    <a:pt x="881" y="1039"/>
                  </a:lnTo>
                  <a:lnTo>
                    <a:pt x="881" y="982"/>
                  </a:lnTo>
                  <a:lnTo>
                    <a:pt x="881" y="519"/>
                  </a:lnTo>
                  <a:lnTo>
                    <a:pt x="882" y="498"/>
                  </a:lnTo>
                  <a:lnTo>
                    <a:pt x="881" y="498"/>
                  </a:lnTo>
                  <a:close/>
                </a:path>
              </a:pathLst>
            </a:custGeom>
            <a:solidFill>
              <a:srgbClr val="FAEDF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" name="Google Shape;288;p10"/>
          <p:cNvGrpSpPr/>
          <p:nvPr/>
        </p:nvGrpSpPr>
        <p:grpSpPr>
          <a:xfrm>
            <a:off x="3143251" y="3182007"/>
            <a:ext cx="3109913" cy="2681288"/>
            <a:chOff x="3143251" y="3332163"/>
            <a:chExt cx="3109913" cy="2681288"/>
          </a:xfrm>
        </p:grpSpPr>
        <p:sp>
          <p:nvSpPr>
            <p:cNvPr id="289" name="Google Shape;289;p10"/>
            <p:cNvSpPr/>
            <p:nvPr/>
          </p:nvSpPr>
          <p:spPr>
            <a:xfrm>
              <a:off x="5027613" y="5595938"/>
              <a:ext cx="360363" cy="417513"/>
            </a:xfrm>
            <a:custGeom>
              <a:rect b="b" l="l" r="r" t="t"/>
              <a:pathLst>
                <a:path extrusionOk="0" h="263" w="227">
                  <a:moveTo>
                    <a:pt x="115" y="263"/>
                  </a:moveTo>
                  <a:lnTo>
                    <a:pt x="0" y="196"/>
                  </a:lnTo>
                  <a:lnTo>
                    <a:pt x="0" y="65"/>
                  </a:lnTo>
                  <a:lnTo>
                    <a:pt x="115" y="0"/>
                  </a:lnTo>
                  <a:lnTo>
                    <a:pt x="227" y="65"/>
                  </a:lnTo>
                  <a:lnTo>
                    <a:pt x="227" y="196"/>
                  </a:lnTo>
                  <a:lnTo>
                    <a:pt x="115" y="263"/>
                  </a:lnTo>
                  <a:close/>
                  <a:moveTo>
                    <a:pt x="14" y="189"/>
                  </a:moveTo>
                  <a:lnTo>
                    <a:pt x="115" y="246"/>
                  </a:lnTo>
                  <a:lnTo>
                    <a:pt x="214" y="189"/>
                  </a:lnTo>
                  <a:lnTo>
                    <a:pt x="214" y="74"/>
                  </a:lnTo>
                  <a:lnTo>
                    <a:pt x="115" y="15"/>
                  </a:lnTo>
                  <a:lnTo>
                    <a:pt x="14" y="74"/>
                  </a:lnTo>
                  <a:lnTo>
                    <a:pt x="14" y="189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3867151" y="5002213"/>
              <a:ext cx="360363" cy="414338"/>
            </a:xfrm>
            <a:custGeom>
              <a:rect b="b" l="l" r="r" t="t"/>
              <a:pathLst>
                <a:path extrusionOk="0" h="261" w="227">
                  <a:moveTo>
                    <a:pt x="113" y="261"/>
                  </a:moveTo>
                  <a:lnTo>
                    <a:pt x="0" y="196"/>
                  </a:lnTo>
                  <a:lnTo>
                    <a:pt x="0" y="65"/>
                  </a:lnTo>
                  <a:lnTo>
                    <a:pt x="113" y="0"/>
                  </a:lnTo>
                  <a:lnTo>
                    <a:pt x="227" y="65"/>
                  </a:lnTo>
                  <a:lnTo>
                    <a:pt x="227" y="196"/>
                  </a:lnTo>
                  <a:lnTo>
                    <a:pt x="113" y="261"/>
                  </a:lnTo>
                  <a:close/>
                  <a:moveTo>
                    <a:pt x="14" y="188"/>
                  </a:moveTo>
                  <a:lnTo>
                    <a:pt x="113" y="246"/>
                  </a:lnTo>
                  <a:lnTo>
                    <a:pt x="213" y="188"/>
                  </a:lnTo>
                  <a:lnTo>
                    <a:pt x="213" y="72"/>
                  </a:lnTo>
                  <a:lnTo>
                    <a:pt x="113" y="15"/>
                  </a:lnTo>
                  <a:lnTo>
                    <a:pt x="14" y="72"/>
                  </a:lnTo>
                  <a:lnTo>
                    <a:pt x="14" y="188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4911726" y="3332163"/>
              <a:ext cx="263525" cy="304800"/>
            </a:xfrm>
            <a:custGeom>
              <a:rect b="b" l="l" r="r" t="t"/>
              <a:pathLst>
                <a:path extrusionOk="0" h="192" w="166">
                  <a:moveTo>
                    <a:pt x="84" y="192"/>
                  </a:moveTo>
                  <a:lnTo>
                    <a:pt x="0" y="144"/>
                  </a:lnTo>
                  <a:lnTo>
                    <a:pt x="0" y="48"/>
                  </a:lnTo>
                  <a:lnTo>
                    <a:pt x="84" y="0"/>
                  </a:lnTo>
                  <a:lnTo>
                    <a:pt x="166" y="48"/>
                  </a:lnTo>
                  <a:lnTo>
                    <a:pt x="166" y="144"/>
                  </a:lnTo>
                  <a:lnTo>
                    <a:pt x="84" y="192"/>
                  </a:lnTo>
                  <a:close/>
                  <a:moveTo>
                    <a:pt x="11" y="138"/>
                  </a:moveTo>
                  <a:lnTo>
                    <a:pt x="84" y="181"/>
                  </a:lnTo>
                  <a:lnTo>
                    <a:pt x="157" y="138"/>
                  </a:lnTo>
                  <a:lnTo>
                    <a:pt x="157" y="54"/>
                  </a:lnTo>
                  <a:lnTo>
                    <a:pt x="84" y="12"/>
                  </a:lnTo>
                  <a:lnTo>
                    <a:pt x="11" y="54"/>
                  </a:lnTo>
                  <a:lnTo>
                    <a:pt x="11" y="138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0"/>
            <p:cNvSpPr/>
            <p:nvPr/>
          </p:nvSpPr>
          <p:spPr>
            <a:xfrm>
              <a:off x="4411663" y="4932363"/>
              <a:ext cx="598488" cy="695325"/>
            </a:xfrm>
            <a:custGeom>
              <a:rect b="b" l="l" r="r" t="t"/>
              <a:pathLst>
                <a:path extrusionOk="0" h="438" w="377">
                  <a:moveTo>
                    <a:pt x="189" y="438"/>
                  </a:moveTo>
                  <a:lnTo>
                    <a:pt x="0" y="328"/>
                  </a:lnTo>
                  <a:lnTo>
                    <a:pt x="0" y="110"/>
                  </a:lnTo>
                  <a:lnTo>
                    <a:pt x="189" y="0"/>
                  </a:lnTo>
                  <a:lnTo>
                    <a:pt x="377" y="110"/>
                  </a:lnTo>
                  <a:lnTo>
                    <a:pt x="377" y="328"/>
                  </a:lnTo>
                  <a:lnTo>
                    <a:pt x="189" y="438"/>
                  </a:lnTo>
                  <a:close/>
                  <a:moveTo>
                    <a:pt x="17" y="317"/>
                  </a:moveTo>
                  <a:lnTo>
                    <a:pt x="189" y="416"/>
                  </a:lnTo>
                  <a:lnTo>
                    <a:pt x="359" y="317"/>
                  </a:lnTo>
                  <a:lnTo>
                    <a:pt x="359" y="121"/>
                  </a:lnTo>
                  <a:lnTo>
                    <a:pt x="189" y="22"/>
                  </a:lnTo>
                  <a:lnTo>
                    <a:pt x="17" y="121"/>
                  </a:lnTo>
                  <a:lnTo>
                    <a:pt x="17" y="31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3803651" y="3544888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51" y="348"/>
                  </a:moveTo>
                  <a:lnTo>
                    <a:pt x="0" y="260"/>
                  </a:lnTo>
                  <a:lnTo>
                    <a:pt x="0" y="87"/>
                  </a:lnTo>
                  <a:lnTo>
                    <a:pt x="151" y="0"/>
                  </a:lnTo>
                  <a:lnTo>
                    <a:pt x="301" y="87"/>
                  </a:lnTo>
                  <a:lnTo>
                    <a:pt x="301" y="260"/>
                  </a:lnTo>
                  <a:lnTo>
                    <a:pt x="151" y="348"/>
                  </a:lnTo>
                  <a:close/>
                  <a:moveTo>
                    <a:pt x="18" y="251"/>
                  </a:moveTo>
                  <a:lnTo>
                    <a:pt x="151" y="327"/>
                  </a:lnTo>
                  <a:lnTo>
                    <a:pt x="284" y="251"/>
                  </a:lnTo>
                  <a:lnTo>
                    <a:pt x="284" y="98"/>
                  </a:lnTo>
                  <a:lnTo>
                    <a:pt x="151" y="21"/>
                  </a:lnTo>
                  <a:lnTo>
                    <a:pt x="18" y="98"/>
                  </a:lnTo>
                  <a:lnTo>
                    <a:pt x="18" y="25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4170363" y="4449763"/>
              <a:ext cx="479425" cy="552450"/>
            </a:xfrm>
            <a:custGeom>
              <a:rect b="b" l="l" r="r" t="t"/>
              <a:pathLst>
                <a:path extrusionOk="0" h="348" w="302">
                  <a:moveTo>
                    <a:pt x="150" y="348"/>
                  </a:moveTo>
                  <a:lnTo>
                    <a:pt x="0" y="261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302" y="86"/>
                  </a:lnTo>
                  <a:lnTo>
                    <a:pt x="302" y="261"/>
                  </a:lnTo>
                  <a:lnTo>
                    <a:pt x="150" y="348"/>
                  </a:lnTo>
                  <a:close/>
                  <a:moveTo>
                    <a:pt x="19" y="250"/>
                  </a:moveTo>
                  <a:lnTo>
                    <a:pt x="150" y="328"/>
                  </a:lnTo>
                  <a:lnTo>
                    <a:pt x="283" y="250"/>
                  </a:lnTo>
                  <a:lnTo>
                    <a:pt x="283" y="97"/>
                  </a:lnTo>
                  <a:lnTo>
                    <a:pt x="150" y="21"/>
                  </a:lnTo>
                  <a:lnTo>
                    <a:pt x="19" y="97"/>
                  </a:lnTo>
                  <a:lnTo>
                    <a:pt x="19" y="25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0"/>
            <p:cNvSpPr/>
            <p:nvPr/>
          </p:nvSpPr>
          <p:spPr>
            <a:xfrm>
              <a:off x="3614738" y="4483100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49" y="348"/>
                  </a:moveTo>
                  <a:lnTo>
                    <a:pt x="0" y="262"/>
                  </a:lnTo>
                  <a:lnTo>
                    <a:pt x="0" y="88"/>
                  </a:lnTo>
                  <a:lnTo>
                    <a:pt x="149" y="0"/>
                  </a:lnTo>
                  <a:lnTo>
                    <a:pt x="301" y="88"/>
                  </a:lnTo>
                  <a:lnTo>
                    <a:pt x="301" y="262"/>
                  </a:lnTo>
                  <a:lnTo>
                    <a:pt x="149" y="348"/>
                  </a:lnTo>
                  <a:close/>
                  <a:moveTo>
                    <a:pt x="18" y="251"/>
                  </a:moveTo>
                  <a:lnTo>
                    <a:pt x="149" y="328"/>
                  </a:lnTo>
                  <a:lnTo>
                    <a:pt x="282" y="251"/>
                  </a:lnTo>
                  <a:lnTo>
                    <a:pt x="282" y="98"/>
                  </a:lnTo>
                  <a:lnTo>
                    <a:pt x="149" y="22"/>
                  </a:lnTo>
                  <a:lnTo>
                    <a:pt x="18" y="98"/>
                  </a:lnTo>
                  <a:lnTo>
                    <a:pt x="18" y="25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0"/>
            <p:cNvSpPr/>
            <p:nvPr/>
          </p:nvSpPr>
          <p:spPr>
            <a:xfrm>
              <a:off x="5810251" y="5468938"/>
              <a:ext cx="442913" cy="512763"/>
            </a:xfrm>
            <a:custGeom>
              <a:rect b="b" l="l" r="r" t="t"/>
              <a:pathLst>
                <a:path extrusionOk="0" h="323" w="279">
                  <a:moveTo>
                    <a:pt x="140" y="323"/>
                  </a:moveTo>
                  <a:lnTo>
                    <a:pt x="0" y="242"/>
                  </a:lnTo>
                  <a:lnTo>
                    <a:pt x="0" y="82"/>
                  </a:lnTo>
                  <a:lnTo>
                    <a:pt x="140" y="0"/>
                  </a:lnTo>
                  <a:lnTo>
                    <a:pt x="279" y="82"/>
                  </a:lnTo>
                  <a:lnTo>
                    <a:pt x="279" y="242"/>
                  </a:lnTo>
                  <a:lnTo>
                    <a:pt x="140" y="323"/>
                  </a:lnTo>
                  <a:close/>
                  <a:moveTo>
                    <a:pt x="17" y="232"/>
                  </a:moveTo>
                  <a:lnTo>
                    <a:pt x="140" y="301"/>
                  </a:lnTo>
                  <a:lnTo>
                    <a:pt x="260" y="232"/>
                  </a:lnTo>
                  <a:lnTo>
                    <a:pt x="260" y="91"/>
                  </a:lnTo>
                  <a:lnTo>
                    <a:pt x="140" y="21"/>
                  </a:lnTo>
                  <a:lnTo>
                    <a:pt x="17" y="91"/>
                  </a:lnTo>
                  <a:lnTo>
                    <a:pt x="17" y="232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4411663" y="3843338"/>
              <a:ext cx="598488" cy="692150"/>
            </a:xfrm>
            <a:custGeom>
              <a:rect b="b" l="l" r="r" t="t"/>
              <a:pathLst>
                <a:path extrusionOk="0" h="436" w="377">
                  <a:moveTo>
                    <a:pt x="189" y="436"/>
                  </a:moveTo>
                  <a:lnTo>
                    <a:pt x="0" y="328"/>
                  </a:lnTo>
                  <a:lnTo>
                    <a:pt x="0" y="108"/>
                  </a:lnTo>
                  <a:lnTo>
                    <a:pt x="189" y="0"/>
                  </a:lnTo>
                  <a:lnTo>
                    <a:pt x="377" y="108"/>
                  </a:lnTo>
                  <a:lnTo>
                    <a:pt x="377" y="328"/>
                  </a:lnTo>
                  <a:lnTo>
                    <a:pt x="189" y="436"/>
                  </a:lnTo>
                  <a:close/>
                  <a:moveTo>
                    <a:pt x="17" y="317"/>
                  </a:moveTo>
                  <a:lnTo>
                    <a:pt x="189" y="416"/>
                  </a:lnTo>
                  <a:lnTo>
                    <a:pt x="359" y="317"/>
                  </a:lnTo>
                  <a:lnTo>
                    <a:pt x="359" y="119"/>
                  </a:lnTo>
                  <a:lnTo>
                    <a:pt x="189" y="20"/>
                  </a:lnTo>
                  <a:lnTo>
                    <a:pt x="17" y="119"/>
                  </a:lnTo>
                  <a:lnTo>
                    <a:pt x="17" y="31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0"/>
            <p:cNvSpPr/>
            <p:nvPr/>
          </p:nvSpPr>
          <p:spPr>
            <a:xfrm>
              <a:off x="4767263" y="4379913"/>
              <a:ext cx="601663" cy="695325"/>
            </a:xfrm>
            <a:custGeom>
              <a:rect b="b" l="l" r="r" t="t"/>
              <a:pathLst>
                <a:path extrusionOk="0" h="438" w="379">
                  <a:moveTo>
                    <a:pt x="190" y="438"/>
                  </a:moveTo>
                  <a:lnTo>
                    <a:pt x="0" y="328"/>
                  </a:lnTo>
                  <a:lnTo>
                    <a:pt x="0" y="110"/>
                  </a:lnTo>
                  <a:lnTo>
                    <a:pt x="190" y="0"/>
                  </a:lnTo>
                  <a:lnTo>
                    <a:pt x="379" y="110"/>
                  </a:lnTo>
                  <a:lnTo>
                    <a:pt x="379" y="328"/>
                  </a:lnTo>
                  <a:lnTo>
                    <a:pt x="190" y="438"/>
                  </a:lnTo>
                  <a:close/>
                  <a:moveTo>
                    <a:pt x="19" y="317"/>
                  </a:moveTo>
                  <a:lnTo>
                    <a:pt x="190" y="416"/>
                  </a:lnTo>
                  <a:lnTo>
                    <a:pt x="360" y="317"/>
                  </a:lnTo>
                  <a:lnTo>
                    <a:pt x="360" y="121"/>
                  </a:lnTo>
                  <a:lnTo>
                    <a:pt x="190" y="22"/>
                  </a:lnTo>
                  <a:lnTo>
                    <a:pt x="19" y="121"/>
                  </a:lnTo>
                  <a:lnTo>
                    <a:pt x="19" y="31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0"/>
            <p:cNvSpPr/>
            <p:nvPr/>
          </p:nvSpPr>
          <p:spPr>
            <a:xfrm>
              <a:off x="4864101" y="4579938"/>
              <a:ext cx="409575" cy="257175"/>
            </a:xfrm>
            <a:custGeom>
              <a:rect b="b" l="l" r="r" t="t"/>
              <a:pathLst>
                <a:path extrusionOk="0" h="105" w="167">
                  <a:moveTo>
                    <a:pt x="25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88"/>
                    <a:pt x="10" y="74"/>
                    <a:pt x="25" y="69"/>
                  </a:cubicBezTo>
                  <a:cubicBezTo>
                    <a:pt x="18" y="64"/>
                    <a:pt x="13" y="56"/>
                    <a:pt x="13" y="47"/>
                  </a:cubicBezTo>
                  <a:cubicBezTo>
                    <a:pt x="13" y="33"/>
                    <a:pt x="24" y="22"/>
                    <a:pt x="38" y="22"/>
                  </a:cubicBezTo>
                  <a:cubicBezTo>
                    <a:pt x="40" y="22"/>
                    <a:pt x="41" y="22"/>
                    <a:pt x="42" y="22"/>
                  </a:cubicBezTo>
                  <a:cubicBezTo>
                    <a:pt x="41" y="25"/>
                    <a:pt x="41" y="29"/>
                    <a:pt x="41" y="32"/>
                  </a:cubicBezTo>
                  <a:cubicBezTo>
                    <a:pt x="41" y="42"/>
                    <a:pt x="44" y="50"/>
                    <a:pt x="49" y="57"/>
                  </a:cubicBezTo>
                  <a:cubicBezTo>
                    <a:pt x="34" y="68"/>
                    <a:pt x="25" y="86"/>
                    <a:pt x="25" y="105"/>
                  </a:cubicBezTo>
                  <a:close/>
                  <a:moveTo>
                    <a:pt x="142" y="69"/>
                  </a:moveTo>
                  <a:cubicBezTo>
                    <a:pt x="149" y="64"/>
                    <a:pt x="154" y="56"/>
                    <a:pt x="154" y="47"/>
                  </a:cubicBezTo>
                  <a:cubicBezTo>
                    <a:pt x="154" y="33"/>
                    <a:pt x="143" y="22"/>
                    <a:pt x="129" y="22"/>
                  </a:cubicBezTo>
                  <a:cubicBezTo>
                    <a:pt x="127" y="22"/>
                    <a:pt x="126" y="22"/>
                    <a:pt x="124" y="22"/>
                  </a:cubicBezTo>
                  <a:cubicBezTo>
                    <a:pt x="125" y="26"/>
                    <a:pt x="125" y="29"/>
                    <a:pt x="125" y="32"/>
                  </a:cubicBezTo>
                  <a:cubicBezTo>
                    <a:pt x="125" y="42"/>
                    <a:pt x="122" y="50"/>
                    <a:pt x="117" y="57"/>
                  </a:cubicBezTo>
                  <a:cubicBezTo>
                    <a:pt x="132" y="68"/>
                    <a:pt x="142" y="86"/>
                    <a:pt x="142" y="105"/>
                  </a:cubicBezTo>
                  <a:cubicBezTo>
                    <a:pt x="167" y="105"/>
                    <a:pt x="167" y="105"/>
                    <a:pt x="167" y="105"/>
                  </a:cubicBezTo>
                  <a:cubicBezTo>
                    <a:pt x="167" y="88"/>
                    <a:pt x="157" y="74"/>
                    <a:pt x="142" y="69"/>
                  </a:cubicBezTo>
                  <a:close/>
                  <a:moveTo>
                    <a:pt x="100" y="60"/>
                  </a:moveTo>
                  <a:cubicBezTo>
                    <a:pt x="109" y="54"/>
                    <a:pt x="115" y="44"/>
                    <a:pt x="115" y="32"/>
                  </a:cubicBezTo>
                  <a:cubicBezTo>
                    <a:pt x="115" y="15"/>
                    <a:pt x="101" y="0"/>
                    <a:pt x="83" y="0"/>
                  </a:cubicBezTo>
                  <a:cubicBezTo>
                    <a:pt x="65" y="0"/>
                    <a:pt x="51" y="15"/>
                    <a:pt x="51" y="32"/>
                  </a:cubicBezTo>
                  <a:cubicBezTo>
                    <a:pt x="51" y="44"/>
                    <a:pt x="57" y="54"/>
                    <a:pt x="66" y="60"/>
                  </a:cubicBezTo>
                  <a:cubicBezTo>
                    <a:pt x="48" y="66"/>
                    <a:pt x="35" y="84"/>
                    <a:pt x="35" y="105"/>
                  </a:cubicBezTo>
                  <a:cubicBezTo>
                    <a:pt x="131" y="105"/>
                    <a:pt x="131" y="105"/>
                    <a:pt x="131" y="105"/>
                  </a:cubicBezTo>
                  <a:cubicBezTo>
                    <a:pt x="131" y="84"/>
                    <a:pt x="118" y="66"/>
                    <a:pt x="100" y="6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5116513" y="3629025"/>
              <a:ext cx="769938" cy="889000"/>
            </a:xfrm>
            <a:custGeom>
              <a:rect b="b" l="l" r="r" t="t"/>
              <a:pathLst>
                <a:path extrusionOk="0" h="560" w="485">
                  <a:moveTo>
                    <a:pt x="243" y="560"/>
                  </a:moveTo>
                  <a:lnTo>
                    <a:pt x="0" y="419"/>
                  </a:lnTo>
                  <a:lnTo>
                    <a:pt x="0" y="139"/>
                  </a:lnTo>
                  <a:lnTo>
                    <a:pt x="243" y="0"/>
                  </a:lnTo>
                  <a:lnTo>
                    <a:pt x="485" y="139"/>
                  </a:lnTo>
                  <a:lnTo>
                    <a:pt x="485" y="419"/>
                  </a:lnTo>
                  <a:lnTo>
                    <a:pt x="243" y="560"/>
                  </a:lnTo>
                  <a:close/>
                  <a:moveTo>
                    <a:pt x="18" y="408"/>
                  </a:moveTo>
                  <a:lnTo>
                    <a:pt x="243" y="538"/>
                  </a:lnTo>
                  <a:lnTo>
                    <a:pt x="467" y="408"/>
                  </a:lnTo>
                  <a:lnTo>
                    <a:pt x="467" y="150"/>
                  </a:lnTo>
                  <a:lnTo>
                    <a:pt x="243" y="20"/>
                  </a:lnTo>
                  <a:lnTo>
                    <a:pt x="18" y="150"/>
                  </a:lnTo>
                  <a:lnTo>
                    <a:pt x="18" y="408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0"/>
            <p:cNvSpPr/>
            <p:nvPr/>
          </p:nvSpPr>
          <p:spPr>
            <a:xfrm>
              <a:off x="5391151" y="4984750"/>
              <a:ext cx="477838" cy="552450"/>
            </a:xfrm>
            <a:custGeom>
              <a:rect b="b" l="l" r="r" t="t"/>
              <a:pathLst>
                <a:path extrusionOk="0" h="348" w="301">
                  <a:moveTo>
                    <a:pt x="150" y="348"/>
                  </a:moveTo>
                  <a:lnTo>
                    <a:pt x="0" y="261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301" y="86"/>
                  </a:lnTo>
                  <a:lnTo>
                    <a:pt x="301" y="261"/>
                  </a:lnTo>
                  <a:lnTo>
                    <a:pt x="150" y="348"/>
                  </a:lnTo>
                  <a:close/>
                  <a:moveTo>
                    <a:pt x="19" y="250"/>
                  </a:moveTo>
                  <a:lnTo>
                    <a:pt x="150" y="328"/>
                  </a:lnTo>
                  <a:lnTo>
                    <a:pt x="283" y="250"/>
                  </a:lnTo>
                  <a:lnTo>
                    <a:pt x="283" y="97"/>
                  </a:lnTo>
                  <a:lnTo>
                    <a:pt x="150" y="21"/>
                  </a:lnTo>
                  <a:lnTo>
                    <a:pt x="19" y="97"/>
                  </a:lnTo>
                  <a:lnTo>
                    <a:pt x="19" y="25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0"/>
            <p:cNvSpPr/>
            <p:nvPr/>
          </p:nvSpPr>
          <p:spPr>
            <a:xfrm>
              <a:off x="3382963" y="4976813"/>
              <a:ext cx="441325" cy="511175"/>
            </a:xfrm>
            <a:custGeom>
              <a:rect b="b" l="l" r="r" t="t"/>
              <a:pathLst>
                <a:path extrusionOk="0" h="322" w="278">
                  <a:moveTo>
                    <a:pt x="139" y="322"/>
                  </a:moveTo>
                  <a:lnTo>
                    <a:pt x="0" y="241"/>
                  </a:lnTo>
                  <a:lnTo>
                    <a:pt x="0" y="81"/>
                  </a:lnTo>
                  <a:lnTo>
                    <a:pt x="139" y="0"/>
                  </a:lnTo>
                  <a:lnTo>
                    <a:pt x="278" y="81"/>
                  </a:lnTo>
                  <a:lnTo>
                    <a:pt x="278" y="241"/>
                  </a:lnTo>
                  <a:lnTo>
                    <a:pt x="139" y="322"/>
                  </a:lnTo>
                  <a:close/>
                  <a:moveTo>
                    <a:pt x="19" y="231"/>
                  </a:moveTo>
                  <a:lnTo>
                    <a:pt x="139" y="300"/>
                  </a:lnTo>
                  <a:lnTo>
                    <a:pt x="260" y="231"/>
                  </a:lnTo>
                  <a:lnTo>
                    <a:pt x="260" y="91"/>
                  </a:lnTo>
                  <a:lnTo>
                    <a:pt x="139" y="20"/>
                  </a:lnTo>
                  <a:lnTo>
                    <a:pt x="19" y="9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3143251" y="4545013"/>
              <a:ext cx="442913" cy="511175"/>
            </a:xfrm>
            <a:custGeom>
              <a:rect b="b" l="l" r="r" t="t"/>
              <a:pathLst>
                <a:path extrusionOk="0" h="322" w="279">
                  <a:moveTo>
                    <a:pt x="140" y="322"/>
                  </a:moveTo>
                  <a:lnTo>
                    <a:pt x="0" y="241"/>
                  </a:lnTo>
                  <a:lnTo>
                    <a:pt x="0" y="80"/>
                  </a:lnTo>
                  <a:lnTo>
                    <a:pt x="140" y="0"/>
                  </a:lnTo>
                  <a:lnTo>
                    <a:pt x="279" y="80"/>
                  </a:lnTo>
                  <a:lnTo>
                    <a:pt x="279" y="241"/>
                  </a:lnTo>
                  <a:lnTo>
                    <a:pt x="140" y="322"/>
                  </a:lnTo>
                  <a:close/>
                  <a:moveTo>
                    <a:pt x="18" y="230"/>
                  </a:moveTo>
                  <a:lnTo>
                    <a:pt x="140" y="300"/>
                  </a:lnTo>
                  <a:lnTo>
                    <a:pt x="261" y="230"/>
                  </a:lnTo>
                  <a:lnTo>
                    <a:pt x="261" y="90"/>
                  </a:lnTo>
                  <a:lnTo>
                    <a:pt x="140" y="20"/>
                  </a:lnTo>
                  <a:lnTo>
                    <a:pt x="18" y="90"/>
                  </a:lnTo>
                  <a:lnTo>
                    <a:pt x="18" y="23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4429126" y="4775200"/>
              <a:ext cx="100013" cy="101600"/>
            </a:xfrm>
            <a:custGeom>
              <a:rect b="b" l="l" r="r" t="t"/>
              <a:pathLst>
                <a:path extrusionOk="0" h="41" w="41">
                  <a:moveTo>
                    <a:pt x="37" y="2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0" y="5"/>
                    <a:pt x="6" y="10"/>
                    <a:pt x="0" y="13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7" y="41"/>
                    <a:pt x="34" y="41"/>
                    <a:pt x="37" y="37"/>
                  </a:cubicBezTo>
                  <a:cubicBezTo>
                    <a:pt x="41" y="33"/>
                    <a:pt x="41" y="27"/>
                    <a:pt x="37" y="23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4279901" y="4625975"/>
              <a:ext cx="188913" cy="188913"/>
            </a:xfrm>
            <a:custGeom>
              <a:rect b="b" l="l" r="r" t="t"/>
              <a:pathLst>
                <a:path extrusionOk="0" h="77" w="77">
                  <a:moveTo>
                    <a:pt x="77" y="38"/>
                  </a:moveTo>
                  <a:cubicBezTo>
                    <a:pt x="77" y="17"/>
                    <a:pt x="60" y="0"/>
                    <a:pt x="39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59"/>
                    <a:pt x="17" y="77"/>
                    <a:pt x="39" y="77"/>
                  </a:cubicBezTo>
                  <a:cubicBezTo>
                    <a:pt x="60" y="77"/>
                    <a:pt x="77" y="59"/>
                    <a:pt x="77" y="38"/>
                  </a:cubicBezTo>
                  <a:close/>
                  <a:moveTo>
                    <a:pt x="39" y="19"/>
                  </a:moveTo>
                  <a:cubicBezTo>
                    <a:pt x="33" y="19"/>
                    <a:pt x="28" y="21"/>
                    <a:pt x="25" y="24"/>
                  </a:cubicBezTo>
                  <a:cubicBezTo>
                    <a:pt x="21" y="28"/>
                    <a:pt x="19" y="33"/>
                    <a:pt x="19" y="38"/>
                  </a:cubicBezTo>
                  <a:cubicBezTo>
                    <a:pt x="19" y="40"/>
                    <a:pt x="18" y="41"/>
                    <a:pt x="16" y="41"/>
                  </a:cubicBezTo>
                  <a:cubicBezTo>
                    <a:pt x="15" y="41"/>
                    <a:pt x="13" y="40"/>
                    <a:pt x="13" y="38"/>
                  </a:cubicBezTo>
                  <a:cubicBezTo>
                    <a:pt x="13" y="24"/>
                    <a:pt x="25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3"/>
                    <a:pt x="42" y="14"/>
                    <a:pt x="42" y="16"/>
                  </a:cubicBezTo>
                  <a:cubicBezTo>
                    <a:pt x="42" y="17"/>
                    <a:pt x="40" y="19"/>
                    <a:pt x="39" y="19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0"/>
            <p:cNvSpPr/>
            <p:nvPr/>
          </p:nvSpPr>
          <p:spPr>
            <a:xfrm>
              <a:off x="4745038" y="4011613"/>
              <a:ext cx="84138" cy="146050"/>
            </a:xfrm>
            <a:custGeom>
              <a:rect b="b" l="l" r="r" t="t"/>
              <a:pathLst>
                <a:path extrusionOk="0" h="59" w="34">
                  <a:moveTo>
                    <a:pt x="26" y="0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4"/>
                    <a:pt x="24" y="16"/>
                    <a:pt x="2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0" y="16"/>
                    <a:pt x="8" y="14"/>
                    <a:pt x="8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3"/>
                    <a:pt x="0" y="9"/>
                    <a:pt x="0" y="14"/>
                  </a:cubicBezTo>
                  <a:cubicBezTo>
                    <a:pt x="0" y="21"/>
                    <a:pt x="4" y="27"/>
                    <a:pt x="10" y="29"/>
                  </a:cubicBezTo>
                  <a:cubicBezTo>
                    <a:pt x="11" y="30"/>
                    <a:pt x="11" y="30"/>
                    <a:pt x="11" y="31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10" y="54"/>
                    <a:pt x="10" y="55"/>
                    <a:pt x="10" y="55"/>
                  </a:cubicBezTo>
                  <a:cubicBezTo>
                    <a:pt x="10" y="55"/>
                    <a:pt x="11" y="56"/>
                    <a:pt x="11" y="56"/>
                  </a:cubicBezTo>
                  <a:cubicBezTo>
                    <a:pt x="11" y="57"/>
                    <a:pt x="11" y="57"/>
                    <a:pt x="12" y="57"/>
                  </a:cubicBezTo>
                  <a:cubicBezTo>
                    <a:pt x="13" y="58"/>
                    <a:pt x="15" y="59"/>
                    <a:pt x="17" y="59"/>
                  </a:cubicBezTo>
                  <a:cubicBezTo>
                    <a:pt x="19" y="59"/>
                    <a:pt x="20" y="58"/>
                    <a:pt x="21" y="58"/>
                  </a:cubicBezTo>
                  <a:cubicBezTo>
                    <a:pt x="22" y="57"/>
                    <a:pt x="23" y="57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3" y="30"/>
                    <a:pt x="24" y="30"/>
                  </a:cubicBezTo>
                  <a:cubicBezTo>
                    <a:pt x="30" y="27"/>
                    <a:pt x="34" y="21"/>
                    <a:pt x="34" y="14"/>
                  </a:cubicBezTo>
                  <a:cubicBezTo>
                    <a:pt x="34" y="9"/>
                    <a:pt x="31" y="3"/>
                    <a:pt x="26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4667251" y="4108450"/>
              <a:ext cx="157163" cy="180975"/>
            </a:xfrm>
            <a:custGeom>
              <a:rect b="b" l="l" r="r" t="t"/>
              <a:pathLst>
                <a:path extrusionOk="0" h="74" w="64">
                  <a:moveTo>
                    <a:pt x="44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64" y="33"/>
                    <a:pt x="60" y="26"/>
                    <a:pt x="5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6" y="23"/>
                    <a:pt x="37" y="19"/>
                    <a:pt x="38" y="16"/>
                  </a:cubicBezTo>
                  <a:cubicBezTo>
                    <a:pt x="38" y="12"/>
                    <a:pt x="38" y="8"/>
                    <a:pt x="37" y="5"/>
                  </a:cubicBezTo>
                  <a:cubicBezTo>
                    <a:pt x="35" y="2"/>
                    <a:pt x="32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3" y="1"/>
                    <a:pt x="22" y="3"/>
                  </a:cubicBezTo>
                  <a:cubicBezTo>
                    <a:pt x="21" y="4"/>
                    <a:pt x="21" y="6"/>
                    <a:pt x="20" y="8"/>
                  </a:cubicBezTo>
                  <a:cubicBezTo>
                    <a:pt x="19" y="13"/>
                    <a:pt x="18" y="19"/>
                    <a:pt x="8" y="26"/>
                  </a:cubicBezTo>
                  <a:cubicBezTo>
                    <a:pt x="6" y="26"/>
                    <a:pt x="3" y="26"/>
                    <a:pt x="0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12" y="71"/>
                    <a:pt x="21" y="74"/>
                    <a:pt x="31" y="74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7" y="74"/>
                    <a:pt x="51" y="71"/>
                    <a:pt x="51" y="66"/>
                  </a:cubicBezTo>
                  <a:cubicBezTo>
                    <a:pt x="51" y="66"/>
                    <a:pt x="51" y="65"/>
                    <a:pt x="51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5"/>
                    <a:pt x="42" y="64"/>
                    <a:pt x="42" y="63"/>
                  </a:cubicBezTo>
                  <a:cubicBezTo>
                    <a:pt x="42" y="63"/>
                    <a:pt x="43" y="62"/>
                    <a:pt x="44" y="62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6" y="60"/>
                    <a:pt x="57" y="56"/>
                    <a:pt x="56" y="53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3" y="53"/>
                    <a:pt x="42" y="52"/>
                    <a:pt x="42" y="52"/>
                  </a:cubicBezTo>
                  <a:cubicBezTo>
                    <a:pt x="42" y="51"/>
                    <a:pt x="43" y="50"/>
                    <a:pt x="44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2" y="48"/>
                    <a:pt x="62" y="44"/>
                    <a:pt x="61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2" y="41"/>
                    <a:pt x="42" y="40"/>
                  </a:cubicBezTo>
                  <a:cubicBezTo>
                    <a:pt x="42" y="39"/>
                    <a:pt x="43" y="38"/>
                    <a:pt x="44" y="38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4581526" y="4159250"/>
              <a:ext cx="71438" cy="130175"/>
            </a:xfrm>
            <a:custGeom>
              <a:rect b="b" l="l" r="r" t="t"/>
              <a:pathLst>
                <a:path extrusionOk="0" h="53" w="29">
                  <a:moveTo>
                    <a:pt x="2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1" y="53"/>
                    <a:pt x="3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5" y="53"/>
                    <a:pt x="28" y="51"/>
                    <a:pt x="29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8" y="2"/>
                    <a:pt x="25" y="0"/>
                    <a:pt x="21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5359401" y="3984625"/>
              <a:ext cx="414338" cy="200025"/>
            </a:xfrm>
            <a:custGeom>
              <a:rect b="b" l="l" r="r" t="t"/>
              <a:pathLst>
                <a:path extrusionOk="0" h="81" w="169">
                  <a:moveTo>
                    <a:pt x="152" y="50"/>
                  </a:moveTo>
                  <a:cubicBezTo>
                    <a:pt x="152" y="50"/>
                    <a:pt x="152" y="51"/>
                    <a:pt x="153" y="51"/>
                  </a:cubicBezTo>
                  <a:cubicBezTo>
                    <a:pt x="153" y="51"/>
                    <a:pt x="154" y="51"/>
                    <a:pt x="154" y="51"/>
                  </a:cubicBezTo>
                  <a:cubicBezTo>
                    <a:pt x="169" y="42"/>
                    <a:pt x="169" y="42"/>
                    <a:pt x="169" y="42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69" y="41"/>
                    <a:pt x="169" y="41"/>
                    <a:pt x="169" y="41"/>
                  </a:cubicBezTo>
                  <a:cubicBezTo>
                    <a:pt x="154" y="32"/>
                    <a:pt x="154" y="32"/>
                    <a:pt x="154" y="32"/>
                  </a:cubicBezTo>
                  <a:cubicBezTo>
                    <a:pt x="154" y="31"/>
                    <a:pt x="153" y="31"/>
                    <a:pt x="153" y="32"/>
                  </a:cubicBezTo>
                  <a:cubicBezTo>
                    <a:pt x="152" y="32"/>
                    <a:pt x="152" y="32"/>
                    <a:pt x="152" y="32"/>
                  </a:cubicBezTo>
                  <a:cubicBezTo>
                    <a:pt x="152" y="38"/>
                    <a:pt x="152" y="38"/>
                    <a:pt x="152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1"/>
                    <a:pt x="167" y="1"/>
                    <a:pt x="166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7" y="1"/>
                    <a:pt x="147" y="2"/>
                  </a:cubicBezTo>
                  <a:cubicBezTo>
                    <a:pt x="147" y="2"/>
                    <a:pt x="147" y="3"/>
                    <a:pt x="147" y="3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14"/>
                    <a:pt x="117" y="7"/>
                    <a:pt x="10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8" y="7"/>
                    <a:pt x="1" y="14"/>
                    <a:pt x="1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3"/>
                    <a:pt x="8" y="81"/>
                    <a:pt x="17" y="81"/>
                  </a:cubicBezTo>
                  <a:cubicBezTo>
                    <a:pt x="108" y="81"/>
                    <a:pt x="108" y="81"/>
                    <a:pt x="108" y="81"/>
                  </a:cubicBezTo>
                  <a:cubicBezTo>
                    <a:pt x="117" y="81"/>
                    <a:pt x="124" y="73"/>
                    <a:pt x="124" y="64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79"/>
                    <a:pt x="146" y="79"/>
                    <a:pt x="147" y="79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65" y="78"/>
                    <a:pt x="165" y="78"/>
                    <a:pt x="165" y="78"/>
                  </a:cubicBezTo>
                  <a:cubicBezTo>
                    <a:pt x="157" y="63"/>
                    <a:pt x="157" y="63"/>
                    <a:pt x="157" y="63"/>
                  </a:cubicBezTo>
                  <a:cubicBezTo>
                    <a:pt x="156" y="62"/>
                    <a:pt x="156" y="62"/>
                    <a:pt x="155" y="62"/>
                  </a:cubicBezTo>
                  <a:cubicBezTo>
                    <a:pt x="155" y="62"/>
                    <a:pt x="155" y="62"/>
                    <a:pt x="155" y="62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1" y="68"/>
                    <a:pt x="151" y="68"/>
                    <a:pt x="151" y="68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4"/>
                    <a:pt x="152" y="44"/>
                    <a:pt x="152" y="44"/>
                  </a:cubicBezTo>
                  <a:lnTo>
                    <a:pt x="152" y="50"/>
                  </a:lnTo>
                  <a:close/>
                  <a:moveTo>
                    <a:pt x="50" y="60"/>
                  </a:moveTo>
                  <a:cubicBezTo>
                    <a:pt x="48" y="52"/>
                    <a:pt x="48" y="52"/>
                    <a:pt x="48" y="52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57" y="60"/>
                    <a:pt x="57" y="60"/>
                    <a:pt x="57" y="60"/>
                  </a:cubicBezTo>
                  <a:lnTo>
                    <a:pt x="50" y="60"/>
                  </a:lnTo>
                  <a:close/>
                  <a:moveTo>
                    <a:pt x="72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80" y="27"/>
                    <a:pt x="85" y="29"/>
                    <a:pt x="85" y="37"/>
                  </a:cubicBezTo>
                  <a:cubicBezTo>
                    <a:pt x="85" y="45"/>
                    <a:pt x="79" y="48"/>
                    <a:pt x="72" y="48"/>
                  </a:cubicBezTo>
                  <a:close/>
                  <a:moveTo>
                    <a:pt x="98" y="60"/>
                  </a:moveTo>
                  <a:cubicBezTo>
                    <a:pt x="91" y="60"/>
                    <a:pt x="91" y="60"/>
                    <a:pt x="91" y="60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8" y="27"/>
                    <a:pt x="98" y="27"/>
                    <a:pt x="98" y="27"/>
                  </a:cubicBezTo>
                  <a:lnTo>
                    <a:pt x="98" y="6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5526088" y="4064000"/>
              <a:ext cx="26988" cy="26988"/>
            </a:xfrm>
            <a:custGeom>
              <a:rect b="b" l="l" r="r" t="t"/>
              <a:pathLst>
                <a:path extrusionOk="0" h="11" w="11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8" y="11"/>
                    <a:pt x="11" y="9"/>
                    <a:pt x="11" y="5"/>
                  </a:cubicBezTo>
                  <a:cubicBezTo>
                    <a:pt x="11" y="1"/>
                    <a:pt x="8" y="0"/>
                    <a:pt x="4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5453063" y="4064000"/>
              <a:ext cx="19050" cy="33338"/>
            </a:xfrm>
            <a:custGeom>
              <a:rect b="b" l="l" r="r" t="t"/>
              <a:pathLst>
                <a:path extrusionOk="0" h="14" w="8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3"/>
                    <a:pt x="2" y="7"/>
                    <a:pt x="1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7"/>
                    <a:pt x="5" y="3"/>
                    <a:pt x="4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5233988" y="3979863"/>
              <a:ext cx="169863" cy="209550"/>
            </a:xfrm>
            <a:custGeom>
              <a:rect b="b" l="l" r="r" t="t"/>
              <a:pathLst>
                <a:path extrusionOk="0" h="85" w="69">
                  <a:moveTo>
                    <a:pt x="45" y="58"/>
                  </a:moveTo>
                  <a:cubicBezTo>
                    <a:pt x="45" y="60"/>
                    <a:pt x="45" y="60"/>
                    <a:pt x="45" y="60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33"/>
                    <a:pt x="45" y="33"/>
                    <a:pt x="45" y="33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4" y="35"/>
                    <a:pt x="43" y="35"/>
                    <a:pt x="4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1" y="35"/>
                    <a:pt x="40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23" y="32"/>
                    <a:pt x="12" y="19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6" y="3"/>
                  </a:cubicBezTo>
                  <a:cubicBezTo>
                    <a:pt x="6" y="13"/>
                    <a:pt x="10" y="23"/>
                    <a:pt x="17" y="30"/>
                  </a:cubicBezTo>
                  <a:cubicBezTo>
                    <a:pt x="22" y="35"/>
                    <a:pt x="28" y="38"/>
                    <a:pt x="35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0"/>
                    <a:pt x="0" y="41"/>
                    <a:pt x="0" y="43"/>
                  </a:cubicBezTo>
                  <a:cubicBezTo>
                    <a:pt x="0" y="45"/>
                    <a:pt x="2" y="46"/>
                    <a:pt x="3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25" y="48"/>
                    <a:pt x="21" y="51"/>
                    <a:pt x="17" y="55"/>
                  </a:cubicBezTo>
                  <a:cubicBezTo>
                    <a:pt x="10" y="62"/>
                    <a:pt x="6" y="71"/>
                    <a:pt x="6" y="82"/>
                  </a:cubicBezTo>
                  <a:cubicBezTo>
                    <a:pt x="6" y="84"/>
                    <a:pt x="7" y="85"/>
                    <a:pt x="9" y="85"/>
                  </a:cubicBezTo>
                  <a:cubicBezTo>
                    <a:pt x="11" y="85"/>
                    <a:pt x="12" y="84"/>
                    <a:pt x="12" y="82"/>
                  </a:cubicBezTo>
                  <a:cubicBezTo>
                    <a:pt x="12" y="66"/>
                    <a:pt x="23" y="53"/>
                    <a:pt x="38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0" y="50"/>
                    <a:pt x="41" y="50"/>
                    <a:pt x="42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3" y="50"/>
                    <a:pt x="44" y="49"/>
                    <a:pt x="44" y="49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5" y="58"/>
                    <a:pt x="45" y="58"/>
                    <a:pt x="45" y="58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3538538" y="5192713"/>
              <a:ext cx="60325" cy="111125"/>
            </a:xfrm>
            <a:custGeom>
              <a:rect b="b" l="l" r="r" t="t"/>
              <a:pathLst>
                <a:path extrusionOk="0" h="45" w="25">
                  <a:moveTo>
                    <a:pt x="25" y="1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1" y="30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3603626" y="5192713"/>
              <a:ext cx="61913" cy="111125"/>
            </a:xfrm>
            <a:custGeom>
              <a:rect b="b" l="l" r="r" t="t"/>
              <a:pathLst>
                <a:path extrusionOk="0" h="45" w="25">
                  <a:moveTo>
                    <a:pt x="25" y="1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3540126" y="5154613"/>
              <a:ext cx="125413" cy="69850"/>
            </a:xfrm>
            <a:custGeom>
              <a:rect b="b" l="l" r="r" t="t"/>
              <a:pathLst>
                <a:path extrusionOk="0" h="29" w="51">
                  <a:moveTo>
                    <a:pt x="50" y="15"/>
                  </a:moveTo>
                  <a:cubicBezTo>
                    <a:pt x="51" y="14"/>
                    <a:pt x="51" y="14"/>
                    <a:pt x="51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28"/>
                    <a:pt x="27" y="28"/>
                    <a:pt x="27" y="28"/>
                  </a:cubicBezTo>
                  <a:lnTo>
                    <a:pt x="50" y="15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3944938" y="3741738"/>
              <a:ext cx="177800" cy="49213"/>
            </a:xfrm>
            <a:custGeom>
              <a:rect b="b" l="l" r="r" t="t"/>
              <a:pathLst>
                <a:path extrusionOk="0" h="20" w="72">
                  <a:moveTo>
                    <a:pt x="4" y="20"/>
                  </a:moveTo>
                  <a:cubicBezTo>
                    <a:pt x="68" y="20"/>
                    <a:pt x="68" y="20"/>
                    <a:pt x="68" y="20"/>
                  </a:cubicBezTo>
                  <a:cubicBezTo>
                    <a:pt x="70" y="20"/>
                    <a:pt x="72" y="18"/>
                    <a:pt x="72" y="16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1"/>
                    <a:pt x="70" y="0"/>
                    <a:pt x="6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lose/>
                  <a:moveTo>
                    <a:pt x="46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46" y="15"/>
                    <a:pt x="46" y="15"/>
                    <a:pt x="46" y="15"/>
                  </a:cubicBezTo>
                  <a:lnTo>
                    <a:pt x="46" y="10"/>
                  </a:lnTo>
                  <a:close/>
                  <a:moveTo>
                    <a:pt x="7" y="4"/>
                  </a:move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0"/>
            <p:cNvSpPr/>
            <p:nvPr/>
          </p:nvSpPr>
          <p:spPr>
            <a:xfrm>
              <a:off x="3944938" y="3795713"/>
              <a:ext cx="177800" cy="49213"/>
            </a:xfrm>
            <a:custGeom>
              <a:rect b="b" l="l" r="r" t="t"/>
              <a:pathLst>
                <a:path extrusionOk="0" h="20" w="72">
                  <a:moveTo>
                    <a:pt x="61" y="17"/>
                  </a:move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7"/>
                    <a:pt x="67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0"/>
                    <a:pt x="6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7"/>
                    <a:pt x="61" y="17"/>
                    <a:pt x="61" y="17"/>
                  </a:cubicBezTo>
                  <a:close/>
                  <a:moveTo>
                    <a:pt x="7" y="9"/>
                  </a:move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lose/>
                  <a:moveTo>
                    <a:pt x="46" y="15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5"/>
                    <a:pt x="62" y="15"/>
                    <a:pt x="62" y="15"/>
                  </a:cubicBezTo>
                  <a:lnTo>
                    <a:pt x="46" y="15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0"/>
            <p:cNvSpPr/>
            <p:nvPr/>
          </p:nvSpPr>
          <p:spPr>
            <a:xfrm>
              <a:off x="3944938" y="3849688"/>
              <a:ext cx="165100" cy="49213"/>
            </a:xfrm>
            <a:custGeom>
              <a:rect b="b" l="l" r="r" t="t"/>
              <a:pathLst>
                <a:path extrusionOk="0" h="20" w="67">
                  <a:moveTo>
                    <a:pt x="67" y="20"/>
                  </a:moveTo>
                  <a:cubicBezTo>
                    <a:pt x="67" y="19"/>
                    <a:pt x="66" y="19"/>
                    <a:pt x="66" y="19"/>
                  </a:cubicBezTo>
                  <a:cubicBezTo>
                    <a:pt x="66" y="18"/>
                    <a:pt x="65" y="18"/>
                    <a:pt x="65" y="17"/>
                  </a:cubicBezTo>
                  <a:cubicBezTo>
                    <a:pt x="65" y="17"/>
                    <a:pt x="64" y="17"/>
                    <a:pt x="64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6"/>
                    <a:pt x="61" y="6"/>
                    <a:pt x="61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7" y="20"/>
                    <a:pt x="67" y="20"/>
                    <a:pt x="67" y="20"/>
                  </a:cubicBezTo>
                  <a:close/>
                  <a:moveTo>
                    <a:pt x="7" y="9"/>
                  </a:moveTo>
                  <a:cubicBezTo>
                    <a:pt x="6" y="9"/>
                    <a:pt x="5" y="8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8" y="4"/>
                    <a:pt x="9" y="5"/>
                    <a:pt x="9" y="6"/>
                  </a:cubicBezTo>
                  <a:cubicBezTo>
                    <a:pt x="9" y="8"/>
                    <a:pt x="8" y="9"/>
                    <a:pt x="7" y="9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4089401" y="3821113"/>
              <a:ext cx="93663" cy="92075"/>
            </a:xfrm>
            <a:custGeom>
              <a:rect b="b" l="l" r="r" t="t"/>
              <a:pathLst>
                <a:path extrusionOk="0" h="38" w="38">
                  <a:moveTo>
                    <a:pt x="34" y="11"/>
                  </a:moveTo>
                  <a:cubicBezTo>
                    <a:pt x="33" y="11"/>
                    <a:pt x="33" y="11"/>
                    <a:pt x="33" y="11"/>
                  </a:cubicBezTo>
                  <a:cubicBezTo>
                    <a:pt x="32" y="11"/>
                    <a:pt x="31" y="11"/>
                    <a:pt x="31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30" y="9"/>
                    <a:pt x="29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4"/>
                    <a:pt x="22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5"/>
                    <a:pt x="20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4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6"/>
                    <a:pt x="11" y="7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9" y="8"/>
                    <a:pt x="9" y="9"/>
                  </a:cubicBezTo>
                  <a:cubicBezTo>
                    <a:pt x="8" y="9"/>
                    <a:pt x="7" y="10"/>
                    <a:pt x="7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5" y="18"/>
                    <a:pt x="5" y="19"/>
                  </a:cubicBezTo>
                  <a:cubicBezTo>
                    <a:pt x="5" y="20"/>
                    <a:pt x="4" y="21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8" y="29"/>
                    <a:pt x="9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10" y="31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5" y="34"/>
                    <a:pt x="16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8" y="34"/>
                    <a:pt x="18" y="34"/>
                    <a:pt x="19" y="34"/>
                  </a:cubicBezTo>
                  <a:cubicBezTo>
                    <a:pt x="20" y="34"/>
                    <a:pt x="21" y="34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9" y="30"/>
                    <a:pt x="29" y="30"/>
                    <a:pt x="29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30" y="29"/>
                    <a:pt x="31" y="28"/>
                    <a:pt x="32" y="28"/>
                  </a:cubicBezTo>
                  <a:cubicBezTo>
                    <a:pt x="32" y="28"/>
                    <a:pt x="32" y="28"/>
                    <a:pt x="32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4" y="23"/>
                    <a:pt x="34" y="22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8"/>
                    <a:pt x="34" y="17"/>
                    <a:pt x="35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7" y="11"/>
                    <a:pt x="37" y="11"/>
                  </a:cubicBezTo>
                  <a:lnTo>
                    <a:pt x="34" y="11"/>
                  </a:lnTo>
                  <a:close/>
                  <a:moveTo>
                    <a:pt x="26" y="23"/>
                  </a:moveTo>
                  <a:cubicBezTo>
                    <a:pt x="25" y="25"/>
                    <a:pt x="22" y="27"/>
                    <a:pt x="19" y="27"/>
                  </a:cubicBezTo>
                  <a:cubicBezTo>
                    <a:pt x="18" y="27"/>
                    <a:pt x="17" y="27"/>
                    <a:pt x="16" y="26"/>
                  </a:cubicBezTo>
                  <a:cubicBezTo>
                    <a:pt x="14" y="25"/>
                    <a:pt x="13" y="25"/>
                    <a:pt x="13" y="24"/>
                  </a:cubicBezTo>
                  <a:cubicBezTo>
                    <a:pt x="12" y="22"/>
                    <a:pt x="11" y="21"/>
                    <a:pt x="11" y="19"/>
                  </a:cubicBezTo>
                  <a:cubicBezTo>
                    <a:pt x="11" y="18"/>
                    <a:pt x="12" y="17"/>
                    <a:pt x="12" y="16"/>
                  </a:cubicBezTo>
                  <a:cubicBezTo>
                    <a:pt x="12" y="15"/>
                    <a:pt x="12" y="15"/>
                    <a:pt x="13" y="15"/>
                  </a:cubicBezTo>
                  <a:cubicBezTo>
                    <a:pt x="14" y="13"/>
                    <a:pt x="17" y="11"/>
                    <a:pt x="19" y="11"/>
                  </a:cubicBezTo>
                  <a:cubicBezTo>
                    <a:pt x="20" y="11"/>
                    <a:pt x="21" y="11"/>
                    <a:pt x="23" y="12"/>
                  </a:cubicBezTo>
                  <a:cubicBezTo>
                    <a:pt x="25" y="13"/>
                    <a:pt x="27" y="16"/>
                    <a:pt x="27" y="19"/>
                  </a:cubicBezTo>
                  <a:cubicBezTo>
                    <a:pt x="27" y="20"/>
                    <a:pt x="27" y="21"/>
                    <a:pt x="26" y="23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0"/>
            <p:cNvSpPr/>
            <p:nvPr/>
          </p:nvSpPr>
          <p:spPr>
            <a:xfrm>
              <a:off x="4127501" y="3857625"/>
              <a:ext cx="18900" cy="18900"/>
            </a:xfrm>
            <a:prstGeom prst="ellipse">
              <a:avLst/>
            </a:pr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0"/>
            <p:cNvSpPr/>
            <p:nvPr/>
          </p:nvSpPr>
          <p:spPr>
            <a:xfrm>
              <a:off x="5548313" y="5219700"/>
              <a:ext cx="161925" cy="49213"/>
            </a:xfrm>
            <a:custGeom>
              <a:rect b="b" l="l" r="r" t="t"/>
              <a:pathLst>
                <a:path extrusionOk="0" h="20" w="66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3" y="16"/>
                    <a:pt x="15" y="19"/>
                    <a:pt x="29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31" y="1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4" y="20"/>
                    <a:pt x="35" y="19"/>
                  </a:cubicBezTo>
                  <a:cubicBezTo>
                    <a:pt x="35" y="19"/>
                    <a:pt x="36" y="19"/>
                    <a:pt x="36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51" y="19"/>
                    <a:pt x="62" y="16"/>
                    <a:pt x="66" y="1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59" y="4"/>
                    <a:pt x="46" y="6"/>
                    <a:pt x="33" y="6"/>
                  </a:cubicBezTo>
                  <a:cubicBezTo>
                    <a:pt x="20" y="6"/>
                    <a:pt x="6" y="4"/>
                    <a:pt x="0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0"/>
            <p:cNvSpPr/>
            <p:nvPr/>
          </p:nvSpPr>
          <p:spPr>
            <a:xfrm>
              <a:off x="5548313" y="5303838"/>
              <a:ext cx="161925" cy="55563"/>
            </a:xfrm>
            <a:custGeom>
              <a:rect b="b" l="l" r="r" t="t"/>
              <a:pathLst>
                <a:path extrusionOk="0" h="23" w="66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8"/>
                    <a:pt x="16" y="23"/>
                    <a:pt x="33" y="23"/>
                  </a:cubicBezTo>
                  <a:cubicBezTo>
                    <a:pt x="50" y="23"/>
                    <a:pt x="64" y="18"/>
                    <a:pt x="66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0" y="4"/>
                    <a:pt x="49" y="7"/>
                    <a:pt x="33" y="7"/>
                  </a:cubicBezTo>
                  <a:cubicBezTo>
                    <a:pt x="17" y="7"/>
                    <a:pt x="5" y="4"/>
                    <a:pt x="0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0"/>
            <p:cNvSpPr/>
            <p:nvPr/>
          </p:nvSpPr>
          <p:spPr>
            <a:xfrm>
              <a:off x="5548313" y="5262563"/>
              <a:ext cx="161925" cy="49213"/>
            </a:xfrm>
            <a:custGeom>
              <a:rect b="b" l="l" r="r" t="t"/>
              <a:pathLst>
                <a:path extrusionOk="0" h="20" w="66">
                  <a:moveTo>
                    <a:pt x="36" y="7"/>
                  </a:moveTo>
                  <a:cubicBezTo>
                    <a:pt x="35" y="7"/>
                    <a:pt x="34" y="7"/>
                    <a:pt x="33" y="7"/>
                  </a:cubicBezTo>
                  <a:cubicBezTo>
                    <a:pt x="32" y="7"/>
                    <a:pt x="31" y="7"/>
                    <a:pt x="29" y="7"/>
                  </a:cubicBezTo>
                  <a:cubicBezTo>
                    <a:pt x="20" y="6"/>
                    <a:pt x="12" y="5"/>
                    <a:pt x="7" y="3"/>
                  </a:cubicBezTo>
                  <a:cubicBezTo>
                    <a:pt x="4" y="2"/>
                    <a:pt x="2" y="1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4" y="16"/>
                    <a:pt x="16" y="20"/>
                    <a:pt x="33" y="20"/>
                  </a:cubicBezTo>
                  <a:cubicBezTo>
                    <a:pt x="50" y="20"/>
                    <a:pt x="62" y="16"/>
                    <a:pt x="66" y="12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4" y="1"/>
                    <a:pt x="62" y="2"/>
                    <a:pt x="59" y="3"/>
                  </a:cubicBezTo>
                  <a:cubicBezTo>
                    <a:pt x="54" y="5"/>
                    <a:pt x="46" y="6"/>
                    <a:pt x="36" y="7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0"/>
            <p:cNvSpPr/>
            <p:nvPr/>
          </p:nvSpPr>
          <p:spPr>
            <a:xfrm>
              <a:off x="5548313" y="5170488"/>
              <a:ext cx="161925" cy="53975"/>
            </a:xfrm>
            <a:custGeom>
              <a:rect b="b" l="l" r="r" t="t"/>
              <a:pathLst>
                <a:path extrusionOk="0" h="22" w="66">
                  <a:moveTo>
                    <a:pt x="66" y="11"/>
                  </a:moveTo>
                  <a:cubicBezTo>
                    <a:pt x="64" y="6"/>
                    <a:pt x="53" y="0"/>
                    <a:pt x="33" y="0"/>
                  </a:cubicBezTo>
                  <a:cubicBezTo>
                    <a:pt x="13" y="0"/>
                    <a:pt x="2" y="6"/>
                    <a:pt x="0" y="11"/>
                  </a:cubicBezTo>
                  <a:cubicBezTo>
                    <a:pt x="0" y="11"/>
                    <a:pt x="0" y="12"/>
                    <a:pt x="0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9"/>
                    <a:pt x="16" y="22"/>
                    <a:pt x="33" y="22"/>
                  </a:cubicBezTo>
                  <a:cubicBezTo>
                    <a:pt x="50" y="22"/>
                    <a:pt x="62" y="19"/>
                    <a:pt x="66" y="15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1"/>
                    <a:pt x="66" y="11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0"/>
            <p:cNvSpPr/>
            <p:nvPr/>
          </p:nvSpPr>
          <p:spPr>
            <a:xfrm>
              <a:off x="6096001" y="5694363"/>
              <a:ext cx="1500" cy="1500"/>
            </a:xfrm>
            <a:prstGeom prst="ellipse">
              <a:avLst/>
            </a:pr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0"/>
            <p:cNvSpPr/>
            <p:nvPr/>
          </p:nvSpPr>
          <p:spPr>
            <a:xfrm>
              <a:off x="6015038" y="5811838"/>
              <a:ext cx="41400" cy="44400"/>
            </a:xfrm>
            <a:prstGeom prst="ellipse">
              <a:avLst/>
            </a:pr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5921376" y="5614988"/>
              <a:ext cx="233363" cy="222250"/>
            </a:xfrm>
            <a:custGeom>
              <a:rect b="b" l="l" r="r" t="t"/>
              <a:pathLst>
                <a:path extrusionOk="0" h="90" w="95">
                  <a:moveTo>
                    <a:pt x="86" y="20"/>
                  </a:moveTo>
                  <a:cubicBezTo>
                    <a:pt x="91" y="20"/>
                    <a:pt x="95" y="16"/>
                    <a:pt x="95" y="11"/>
                  </a:cubicBezTo>
                  <a:cubicBezTo>
                    <a:pt x="95" y="6"/>
                    <a:pt x="91" y="3"/>
                    <a:pt x="86" y="3"/>
                  </a:cubicBezTo>
                  <a:cubicBezTo>
                    <a:pt x="81" y="3"/>
                    <a:pt x="77" y="6"/>
                    <a:pt x="77" y="11"/>
                  </a:cubicBezTo>
                  <a:cubicBezTo>
                    <a:pt x="77" y="14"/>
                    <a:pt x="79" y="16"/>
                    <a:pt x="80" y="18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9" y="20"/>
                    <a:pt x="61" y="12"/>
                    <a:pt x="51" y="12"/>
                  </a:cubicBezTo>
                  <a:cubicBezTo>
                    <a:pt x="42" y="12"/>
                    <a:pt x="35" y="18"/>
                    <a:pt x="32" y="26"/>
                  </a:cubicBezTo>
                  <a:cubicBezTo>
                    <a:pt x="30" y="26"/>
                    <a:pt x="27" y="25"/>
                    <a:pt x="25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8" y="13"/>
                    <a:pt x="19" y="11"/>
                    <a:pt x="19" y="9"/>
                  </a:cubicBez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1" y="4"/>
                    <a:pt x="1" y="9"/>
                  </a:cubicBezTo>
                  <a:cubicBezTo>
                    <a:pt x="1" y="14"/>
                    <a:pt x="5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1" y="28"/>
                    <a:pt x="5" y="36"/>
                    <a:pt x="5" y="45"/>
                  </a:cubicBezTo>
                  <a:cubicBezTo>
                    <a:pt x="5" y="54"/>
                    <a:pt x="11" y="62"/>
                    <a:pt x="18" y="65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1" y="71"/>
                    <a:pt x="9" y="70"/>
                    <a:pt x="8" y="70"/>
                  </a:cubicBezTo>
                  <a:cubicBezTo>
                    <a:pt x="4" y="70"/>
                    <a:pt x="0" y="74"/>
                    <a:pt x="0" y="79"/>
                  </a:cubicBezTo>
                  <a:cubicBezTo>
                    <a:pt x="0" y="84"/>
                    <a:pt x="4" y="88"/>
                    <a:pt x="8" y="88"/>
                  </a:cubicBezTo>
                  <a:cubicBezTo>
                    <a:pt x="13" y="88"/>
                    <a:pt x="17" y="84"/>
                    <a:pt x="17" y="79"/>
                  </a:cubicBezTo>
                  <a:cubicBezTo>
                    <a:pt x="17" y="77"/>
                    <a:pt x="16" y="75"/>
                    <a:pt x="15" y="73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6"/>
                    <a:pt x="24" y="66"/>
                    <a:pt x="25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5" y="76"/>
                    <a:pt x="73" y="78"/>
                    <a:pt x="73" y="81"/>
                  </a:cubicBezTo>
                  <a:cubicBezTo>
                    <a:pt x="73" y="86"/>
                    <a:pt x="77" y="90"/>
                    <a:pt x="82" y="90"/>
                  </a:cubicBezTo>
                  <a:cubicBezTo>
                    <a:pt x="87" y="90"/>
                    <a:pt x="91" y="86"/>
                    <a:pt x="91" y="81"/>
                  </a:cubicBezTo>
                  <a:cubicBezTo>
                    <a:pt x="91" y="76"/>
                    <a:pt x="87" y="72"/>
                    <a:pt x="82" y="72"/>
                  </a:cubicBezTo>
                  <a:cubicBezTo>
                    <a:pt x="82" y="72"/>
                    <a:pt x="81" y="73"/>
                    <a:pt x="81" y="73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81" y="65"/>
                    <a:pt x="87" y="58"/>
                    <a:pt x="87" y="49"/>
                  </a:cubicBezTo>
                  <a:cubicBezTo>
                    <a:pt x="87" y="41"/>
                    <a:pt x="81" y="34"/>
                    <a:pt x="73" y="33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5" y="20"/>
                    <a:pt x="85" y="20"/>
                    <a:pt x="86" y="20"/>
                  </a:cubicBezTo>
                  <a:close/>
                  <a:moveTo>
                    <a:pt x="71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5076826" y="5735638"/>
              <a:ext cx="71438" cy="128588"/>
            </a:xfrm>
            <a:custGeom>
              <a:rect b="b" l="l" r="r" t="t"/>
              <a:pathLst>
                <a:path extrusionOk="0" h="52" w="29">
                  <a:moveTo>
                    <a:pt x="25" y="38"/>
                  </a:moveTo>
                  <a:cubicBezTo>
                    <a:pt x="23" y="37"/>
                    <a:pt x="21" y="36"/>
                    <a:pt x="19" y="35"/>
                  </a:cubicBezTo>
                  <a:cubicBezTo>
                    <a:pt x="17" y="32"/>
                    <a:pt x="16" y="30"/>
                    <a:pt x="16" y="27"/>
                  </a:cubicBezTo>
                  <a:cubicBezTo>
                    <a:pt x="16" y="24"/>
                    <a:pt x="17" y="21"/>
                    <a:pt x="19" y="19"/>
                  </a:cubicBezTo>
                  <a:cubicBezTo>
                    <a:pt x="20" y="18"/>
                    <a:pt x="21" y="17"/>
                    <a:pt x="22" y="1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9"/>
                    <a:pt x="16" y="8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8" y="1"/>
                    <a:pt x="12" y="3"/>
                    <a:pt x="8" y="8"/>
                  </a:cubicBezTo>
                  <a:cubicBezTo>
                    <a:pt x="3" y="13"/>
                    <a:pt x="0" y="19"/>
                    <a:pt x="0" y="27"/>
                  </a:cubicBezTo>
                  <a:cubicBezTo>
                    <a:pt x="0" y="34"/>
                    <a:pt x="3" y="41"/>
                    <a:pt x="8" y="46"/>
                  </a:cubicBezTo>
                  <a:cubicBezTo>
                    <a:pt x="11" y="48"/>
                    <a:pt x="14" y="51"/>
                    <a:pt x="18" y="52"/>
                  </a:cubicBezTo>
                  <a:cubicBezTo>
                    <a:pt x="29" y="45"/>
                    <a:pt x="29" y="45"/>
                    <a:pt x="29" y="45"/>
                  </a:cubicBezTo>
                  <a:lnTo>
                    <a:pt x="25" y="38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0"/>
            <p:cNvSpPr/>
            <p:nvPr/>
          </p:nvSpPr>
          <p:spPr>
            <a:xfrm>
              <a:off x="5280026" y="5735638"/>
              <a:ext cx="65088" cy="90488"/>
            </a:xfrm>
            <a:custGeom>
              <a:rect b="b" l="l" r="r" t="t"/>
              <a:pathLst>
                <a:path extrusionOk="0" h="37" w="26">
                  <a:moveTo>
                    <a:pt x="9" y="9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6" y="17"/>
                    <a:pt x="7" y="19"/>
                  </a:cubicBezTo>
                  <a:cubicBezTo>
                    <a:pt x="9" y="21"/>
                    <a:pt x="10" y="24"/>
                    <a:pt x="10" y="27"/>
                  </a:cubicBezTo>
                  <a:cubicBezTo>
                    <a:pt x="10" y="27"/>
                    <a:pt x="10" y="28"/>
                    <a:pt x="10" y="29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29"/>
                    <a:pt x="26" y="28"/>
                    <a:pt x="26" y="27"/>
                  </a:cubicBezTo>
                  <a:cubicBezTo>
                    <a:pt x="26" y="19"/>
                    <a:pt x="23" y="13"/>
                    <a:pt x="18" y="8"/>
                  </a:cubicBezTo>
                  <a:cubicBezTo>
                    <a:pt x="13" y="3"/>
                    <a:pt x="7" y="0"/>
                    <a:pt x="0" y="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9"/>
                    <a:pt x="9" y="9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5251451" y="5816600"/>
              <a:ext cx="90488" cy="49213"/>
            </a:xfrm>
            <a:custGeom>
              <a:rect b="b" l="l" r="r" t="t"/>
              <a:pathLst>
                <a:path extrusionOk="0" h="20" w="37">
                  <a:moveTo>
                    <a:pt x="27" y="8"/>
                  </a:moveTo>
                  <a:cubicBezTo>
                    <a:pt x="26" y="8"/>
                    <a:pt x="26" y="8"/>
                    <a:pt x="26" y="7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1"/>
                    <a:pt x="19" y="2"/>
                  </a:cubicBezTo>
                  <a:cubicBezTo>
                    <a:pt x="16" y="4"/>
                    <a:pt x="12" y="5"/>
                    <a:pt x="8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10" y="20"/>
                    <a:pt x="11" y="20"/>
                  </a:cubicBezTo>
                  <a:cubicBezTo>
                    <a:pt x="18" y="20"/>
                    <a:pt x="25" y="18"/>
                    <a:pt x="30" y="13"/>
                  </a:cubicBezTo>
                  <a:cubicBezTo>
                    <a:pt x="33" y="10"/>
                    <a:pt x="35" y="6"/>
                    <a:pt x="37" y="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7" y="8"/>
                    <a:pt x="27" y="8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0"/>
            <p:cNvSpPr/>
            <p:nvPr/>
          </p:nvSpPr>
          <p:spPr>
            <a:xfrm>
              <a:off x="5122863" y="5735638"/>
              <a:ext cx="169863" cy="130175"/>
            </a:xfrm>
            <a:custGeom>
              <a:rect b="b" l="l" r="r" t="t"/>
              <a:pathLst>
                <a:path extrusionOk="0" h="53" w="69">
                  <a:moveTo>
                    <a:pt x="49" y="40"/>
                  </a:move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5" y="35"/>
                    <a:pt x="55" y="34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7" y="17"/>
                    <a:pt x="60" y="15"/>
                    <a:pt x="63" y="15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4" y="1"/>
                    <a:pt x="48" y="3"/>
                    <a:pt x="44" y="7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2" y="3"/>
                    <a:pt x="16" y="0"/>
                    <a:pt x="9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11" y="15"/>
                    <a:pt x="14" y="16"/>
                    <a:pt x="16" y="1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4" y="36"/>
                    <a:pt x="12" y="37"/>
                    <a:pt x="10" y="38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7" y="53"/>
                    <a:pt x="8" y="53"/>
                  </a:cubicBezTo>
                  <a:cubicBezTo>
                    <a:pt x="15" y="53"/>
                    <a:pt x="22" y="51"/>
                    <a:pt x="27" y="4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7" y="48"/>
                    <a:pt x="50" y="50"/>
                    <a:pt x="54" y="5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1"/>
                    <a:pt x="48" y="40"/>
                    <a:pt x="49" y="4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0"/>
            <p:cNvSpPr/>
            <p:nvPr/>
          </p:nvSpPr>
          <p:spPr>
            <a:xfrm>
              <a:off x="5076826" y="3435350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0"/>
            <p:cNvSpPr/>
            <p:nvPr/>
          </p:nvSpPr>
          <p:spPr>
            <a:xfrm>
              <a:off x="5076826" y="3471863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5076826" y="3511550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0"/>
            <p:cNvSpPr/>
            <p:nvPr/>
          </p:nvSpPr>
          <p:spPr>
            <a:xfrm>
              <a:off x="4986338" y="3430588"/>
              <a:ext cx="82550" cy="104775"/>
            </a:xfrm>
            <a:custGeom>
              <a:rect b="b" l="l" r="r" t="t"/>
              <a:pathLst>
                <a:path extrusionOk="0" h="43" w="34">
                  <a:moveTo>
                    <a:pt x="34" y="22"/>
                  </a:moveTo>
                  <a:cubicBezTo>
                    <a:pt x="25" y="16"/>
                    <a:pt x="25" y="16"/>
                    <a:pt x="25" y="1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5"/>
                    <a:pt x="9" y="14"/>
                    <a:pt x="7" y="14"/>
                  </a:cubicBezTo>
                  <a:cubicBezTo>
                    <a:pt x="3" y="14"/>
                    <a:pt x="0" y="18"/>
                    <a:pt x="0" y="22"/>
                  </a:cubicBezTo>
                  <a:cubicBezTo>
                    <a:pt x="0" y="26"/>
                    <a:pt x="3" y="29"/>
                    <a:pt x="7" y="29"/>
                  </a:cubicBezTo>
                  <a:cubicBezTo>
                    <a:pt x="9" y="29"/>
                    <a:pt x="10" y="29"/>
                    <a:pt x="12" y="2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7"/>
                    <a:pt x="25" y="27"/>
                    <a:pt x="25" y="27"/>
                  </a:cubicBezTo>
                  <a:lnTo>
                    <a:pt x="34" y="22"/>
                  </a:lnTo>
                  <a:close/>
                  <a:moveTo>
                    <a:pt x="7" y="25"/>
                  </a:moveTo>
                  <a:cubicBezTo>
                    <a:pt x="5" y="25"/>
                    <a:pt x="4" y="24"/>
                    <a:pt x="4" y="22"/>
                  </a:cubicBezTo>
                  <a:cubicBezTo>
                    <a:pt x="4" y="20"/>
                    <a:pt x="5" y="18"/>
                    <a:pt x="7" y="18"/>
                  </a:cubicBezTo>
                  <a:cubicBezTo>
                    <a:pt x="9" y="18"/>
                    <a:pt x="11" y="20"/>
                    <a:pt x="11" y="22"/>
                  </a:cubicBezTo>
                  <a:cubicBezTo>
                    <a:pt x="11" y="24"/>
                    <a:pt x="9" y="25"/>
                    <a:pt x="7" y="25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4029076" y="5175250"/>
              <a:ext cx="33338" cy="30163"/>
            </a:xfrm>
            <a:custGeom>
              <a:rect b="b" l="l" r="r" t="t"/>
              <a:pathLst>
                <a:path extrusionOk="0" h="12" w="14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4"/>
                    <a:pt x="11" y="0"/>
                    <a:pt x="7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0"/>
            <p:cNvSpPr/>
            <p:nvPr/>
          </p:nvSpPr>
          <p:spPr>
            <a:xfrm>
              <a:off x="4041776" y="5219700"/>
              <a:ext cx="9525" cy="20638"/>
            </a:xfrm>
            <a:custGeom>
              <a:rect b="b" l="l" r="r" t="t"/>
              <a:pathLst>
                <a:path extrusionOk="0" h="8" w="4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3976688" y="5132388"/>
              <a:ext cx="138113" cy="158750"/>
            </a:xfrm>
            <a:custGeom>
              <a:rect b="b" l="l" r="r" t="t"/>
              <a:pathLst>
                <a:path extrusionOk="0" h="65" w="56">
                  <a:moveTo>
                    <a:pt x="55" y="17"/>
                  </a:moveTo>
                  <a:cubicBezTo>
                    <a:pt x="55" y="15"/>
                    <a:pt x="55" y="14"/>
                    <a:pt x="55" y="12"/>
                  </a:cubicBezTo>
                  <a:cubicBezTo>
                    <a:pt x="55" y="11"/>
                    <a:pt x="54" y="10"/>
                    <a:pt x="53" y="10"/>
                  </a:cubicBezTo>
                  <a:cubicBezTo>
                    <a:pt x="43" y="10"/>
                    <a:pt x="36" y="7"/>
                    <a:pt x="30" y="1"/>
                  </a:cubicBezTo>
                  <a:cubicBezTo>
                    <a:pt x="29" y="0"/>
                    <a:pt x="27" y="0"/>
                    <a:pt x="26" y="1"/>
                  </a:cubicBezTo>
                  <a:cubicBezTo>
                    <a:pt x="20" y="7"/>
                    <a:pt x="13" y="10"/>
                    <a:pt x="3" y="10"/>
                  </a:cubicBezTo>
                  <a:cubicBezTo>
                    <a:pt x="2" y="10"/>
                    <a:pt x="1" y="11"/>
                    <a:pt x="1" y="12"/>
                  </a:cubicBezTo>
                  <a:cubicBezTo>
                    <a:pt x="1" y="14"/>
                    <a:pt x="1" y="15"/>
                    <a:pt x="1" y="17"/>
                  </a:cubicBezTo>
                  <a:cubicBezTo>
                    <a:pt x="0" y="33"/>
                    <a:pt x="0" y="56"/>
                    <a:pt x="27" y="6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56" y="56"/>
                    <a:pt x="56" y="33"/>
                    <a:pt x="55" y="17"/>
                  </a:cubicBezTo>
                  <a:close/>
                  <a:moveTo>
                    <a:pt x="41" y="38"/>
                  </a:moveTo>
                  <a:cubicBezTo>
                    <a:pt x="41" y="45"/>
                    <a:pt x="35" y="51"/>
                    <a:pt x="28" y="51"/>
                  </a:cubicBezTo>
                  <a:cubicBezTo>
                    <a:pt x="21" y="51"/>
                    <a:pt x="15" y="45"/>
                    <a:pt x="15" y="3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6" y="30"/>
                    <a:pt x="17" y="30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19"/>
                    <a:pt x="22" y="14"/>
                    <a:pt x="28" y="14"/>
                  </a:cubicBezTo>
                  <a:cubicBezTo>
                    <a:pt x="34" y="14"/>
                    <a:pt x="39" y="19"/>
                    <a:pt x="39" y="26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30"/>
                    <a:pt x="41" y="31"/>
                    <a:pt x="41" y="32"/>
                  </a:cubicBezTo>
                  <a:lnTo>
                    <a:pt x="41" y="38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3273426" y="4706938"/>
              <a:ext cx="185738" cy="187325"/>
            </a:xfrm>
            <a:custGeom>
              <a:rect b="b" l="l" r="r" t="t"/>
              <a:pathLst>
                <a:path extrusionOk="0" h="76" w="76">
                  <a:moveTo>
                    <a:pt x="30" y="73"/>
                  </a:moveTo>
                  <a:cubicBezTo>
                    <a:pt x="30" y="75"/>
                    <a:pt x="32" y="76"/>
                    <a:pt x="33" y="76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3" y="76"/>
                    <a:pt x="45" y="75"/>
                    <a:pt x="45" y="73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8" y="67"/>
                    <a:pt x="51" y="66"/>
                    <a:pt x="53" y="65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9" y="69"/>
                    <a:pt x="61" y="69"/>
                    <a:pt x="62" y="68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9" y="61"/>
                    <a:pt x="69" y="59"/>
                    <a:pt x="68" y="57"/>
                  </a:cubicBezTo>
                  <a:cubicBezTo>
                    <a:pt x="65" y="53"/>
                    <a:pt x="65" y="53"/>
                    <a:pt x="65" y="53"/>
                  </a:cubicBezTo>
                  <a:cubicBezTo>
                    <a:pt x="66" y="51"/>
                    <a:pt x="67" y="49"/>
                    <a:pt x="68" y="46"/>
                  </a:cubicBezTo>
                  <a:cubicBezTo>
                    <a:pt x="73" y="45"/>
                    <a:pt x="73" y="45"/>
                    <a:pt x="73" y="45"/>
                  </a:cubicBezTo>
                  <a:cubicBezTo>
                    <a:pt x="74" y="45"/>
                    <a:pt x="76" y="44"/>
                    <a:pt x="76" y="42"/>
                  </a:cubicBezTo>
                  <a:cubicBezTo>
                    <a:pt x="76" y="34"/>
                    <a:pt x="76" y="34"/>
                    <a:pt x="76" y="34"/>
                  </a:cubicBezTo>
                  <a:cubicBezTo>
                    <a:pt x="76" y="32"/>
                    <a:pt x="74" y="31"/>
                    <a:pt x="73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7" y="27"/>
                    <a:pt x="66" y="25"/>
                    <a:pt x="65" y="23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9" y="17"/>
                    <a:pt x="69" y="15"/>
                    <a:pt x="68" y="14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7"/>
                    <a:pt x="59" y="7"/>
                    <a:pt x="57" y="8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1" y="10"/>
                    <a:pt x="49" y="9"/>
                    <a:pt x="46" y="8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0" y="1"/>
                    <a:pt x="30" y="3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7" y="9"/>
                    <a:pt x="24" y="10"/>
                    <a:pt x="22" y="11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5" y="7"/>
                    <a:pt x="13" y="8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6" y="15"/>
                    <a:pt x="6" y="17"/>
                    <a:pt x="7" y="19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9" y="25"/>
                    <a:pt x="8" y="28"/>
                    <a:pt x="8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1" y="31"/>
                    <a:pt x="0" y="32"/>
                    <a:pt x="0" y="3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1" y="46"/>
                    <a:pt x="3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9" y="49"/>
                    <a:pt x="10" y="51"/>
                    <a:pt x="11" y="53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6" y="59"/>
                    <a:pt x="6" y="61"/>
                    <a:pt x="8" y="62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7" y="69"/>
                    <a:pt x="18" y="68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4" y="66"/>
                    <a:pt x="27" y="67"/>
                    <a:pt x="29" y="68"/>
                  </a:cubicBezTo>
                  <a:lnTo>
                    <a:pt x="30" y="73"/>
                  </a:lnTo>
                  <a:close/>
                  <a:moveTo>
                    <a:pt x="24" y="38"/>
                  </a:moveTo>
                  <a:cubicBezTo>
                    <a:pt x="24" y="30"/>
                    <a:pt x="30" y="24"/>
                    <a:pt x="38" y="24"/>
                  </a:cubicBezTo>
                  <a:cubicBezTo>
                    <a:pt x="45" y="24"/>
                    <a:pt x="51" y="30"/>
                    <a:pt x="51" y="38"/>
                  </a:cubicBezTo>
                  <a:cubicBezTo>
                    <a:pt x="51" y="45"/>
                    <a:pt x="45" y="51"/>
                    <a:pt x="38" y="51"/>
                  </a:cubicBezTo>
                  <a:cubicBezTo>
                    <a:pt x="30" y="51"/>
                    <a:pt x="24" y="45"/>
                    <a:pt x="24" y="38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4708526" y="5332413"/>
              <a:ext cx="84138" cy="33338"/>
            </a:xfrm>
            <a:custGeom>
              <a:rect b="b" l="l" r="r" t="t"/>
              <a:pathLst>
                <a:path extrusionOk="0" h="21" w="53">
                  <a:moveTo>
                    <a:pt x="28" y="21"/>
                  </a:moveTo>
                  <a:lnTo>
                    <a:pt x="51" y="14"/>
                  </a:lnTo>
                  <a:lnTo>
                    <a:pt x="53" y="0"/>
                  </a:lnTo>
                  <a:lnTo>
                    <a:pt x="3" y="4"/>
                  </a:lnTo>
                  <a:lnTo>
                    <a:pt x="0" y="16"/>
                  </a:lnTo>
                  <a:lnTo>
                    <a:pt x="20" y="19"/>
                  </a:lnTo>
                  <a:lnTo>
                    <a:pt x="28" y="2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4646613" y="5308600"/>
              <a:ext cx="74613" cy="73025"/>
            </a:xfrm>
            <a:custGeom>
              <a:rect b="b" l="l" r="r" t="t"/>
              <a:pathLst>
                <a:path extrusionOk="0" h="30" w="30">
                  <a:moveTo>
                    <a:pt x="19" y="30"/>
                  </a:moveTo>
                  <a:cubicBezTo>
                    <a:pt x="22" y="21"/>
                    <a:pt x="22" y="21"/>
                    <a:pt x="22" y="21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9"/>
                    <a:pt x="26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7" y="29"/>
                    <a:pt x="7" y="29"/>
                    <a:pt x="7" y="29"/>
                  </a:cubicBezTo>
                  <a:lnTo>
                    <a:pt x="19" y="3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4622801" y="5229225"/>
              <a:ext cx="66675" cy="106363"/>
            </a:xfrm>
            <a:custGeom>
              <a:rect b="b" l="l" r="r" t="t"/>
              <a:pathLst>
                <a:path extrusionOk="0" h="43" w="27">
                  <a:moveTo>
                    <a:pt x="9" y="43"/>
                  </a:moveTo>
                  <a:cubicBezTo>
                    <a:pt x="9" y="43"/>
                    <a:pt x="9" y="43"/>
                    <a:pt x="9" y="4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31"/>
                    <a:pt x="0" y="31"/>
                    <a:pt x="0" y="31"/>
                  </a:cubicBezTo>
                  <a:lnTo>
                    <a:pt x="9" y="43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0"/>
            <p:cNvSpPr/>
            <p:nvPr/>
          </p:nvSpPr>
          <p:spPr>
            <a:xfrm>
              <a:off x="4646613" y="5159375"/>
              <a:ext cx="49213" cy="98425"/>
            </a:xfrm>
            <a:custGeom>
              <a:rect b="b" l="l" r="r" t="t"/>
              <a:pathLst>
                <a:path extrusionOk="0" h="62" w="31">
                  <a:moveTo>
                    <a:pt x="14" y="12"/>
                  </a:moveTo>
                  <a:lnTo>
                    <a:pt x="2" y="55"/>
                  </a:lnTo>
                  <a:lnTo>
                    <a:pt x="0" y="62"/>
                  </a:lnTo>
                  <a:lnTo>
                    <a:pt x="5" y="55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6" y="38"/>
                  </a:lnTo>
                  <a:lnTo>
                    <a:pt x="31" y="15"/>
                  </a:lnTo>
                  <a:lnTo>
                    <a:pt x="17" y="0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4776788" y="5273675"/>
              <a:ext cx="39688" cy="49213"/>
            </a:xfrm>
            <a:custGeom>
              <a:rect b="b" l="l" r="r" t="t"/>
              <a:pathLst>
                <a:path extrusionOk="0" h="31" w="25">
                  <a:moveTo>
                    <a:pt x="17" y="24"/>
                  </a:moveTo>
                  <a:lnTo>
                    <a:pt x="25" y="11"/>
                  </a:lnTo>
                  <a:lnTo>
                    <a:pt x="0" y="0"/>
                  </a:lnTo>
                  <a:lnTo>
                    <a:pt x="13" y="31"/>
                  </a:lnTo>
                  <a:lnTo>
                    <a:pt x="17" y="24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0"/>
            <p:cNvSpPr/>
            <p:nvPr/>
          </p:nvSpPr>
          <p:spPr>
            <a:xfrm>
              <a:off x="4776788" y="5245100"/>
              <a:ext cx="34925" cy="36513"/>
            </a:xfrm>
            <a:custGeom>
              <a:rect b="b" l="l" r="r" t="t"/>
              <a:pathLst>
                <a:path extrusionOk="0" h="23" w="22">
                  <a:moveTo>
                    <a:pt x="0" y="15"/>
                  </a:moveTo>
                  <a:lnTo>
                    <a:pt x="22" y="23"/>
                  </a:lnTo>
                  <a:lnTo>
                    <a:pt x="22" y="4"/>
                  </a:lnTo>
                  <a:lnTo>
                    <a:pt x="17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0"/>
            <p:cNvSpPr/>
            <p:nvPr/>
          </p:nvSpPr>
          <p:spPr>
            <a:xfrm>
              <a:off x="4572001" y="5213350"/>
              <a:ext cx="77788" cy="65088"/>
            </a:xfrm>
            <a:custGeom>
              <a:rect b="b" l="l" r="r" t="t"/>
              <a:pathLst>
                <a:path extrusionOk="0" h="27" w="32">
                  <a:moveTo>
                    <a:pt x="0" y="27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4"/>
                    <a:pt x="20" y="14"/>
                    <a:pt x="19" y="14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4654551" y="5133975"/>
              <a:ext cx="88900" cy="47625"/>
            </a:xfrm>
            <a:custGeom>
              <a:rect b="b" l="l" r="r" t="t"/>
              <a:pathLst>
                <a:path extrusionOk="0" h="19" w="36"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7" y="7"/>
                    <a:pt x="7" y="7"/>
                    <a:pt x="7" y="7"/>
                  </a:cubicBezTo>
                  <a:lnTo>
                    <a:pt x="8" y="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0"/>
            <p:cNvSpPr/>
            <p:nvPr/>
          </p:nvSpPr>
          <p:spPr>
            <a:xfrm>
              <a:off x="4730751" y="5137150"/>
              <a:ext cx="100013" cy="95250"/>
            </a:xfrm>
            <a:custGeom>
              <a:rect b="b" l="l" r="r" t="t"/>
              <a:pathLst>
                <a:path extrusionOk="0" h="39" w="41">
                  <a:moveTo>
                    <a:pt x="12" y="6"/>
                  </a:moveTo>
                  <a:cubicBezTo>
                    <a:pt x="12" y="6"/>
                    <a:pt x="12" y="6"/>
                    <a:pt x="13" y="6"/>
                  </a:cubicBezTo>
                  <a:cubicBezTo>
                    <a:pt x="13" y="6"/>
                    <a:pt x="13" y="6"/>
                    <a:pt x="14" y="6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0" y="30"/>
                    <a:pt x="30" y="30"/>
                    <a:pt x="30" y="31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9"/>
                    <a:pt x="7" y="9"/>
                    <a:pt x="7" y="9"/>
                  </a:cubicBezTo>
                  <a:lnTo>
                    <a:pt x="12" y="6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4686301" y="5257800"/>
              <a:ext cx="90488" cy="53975"/>
            </a:xfrm>
            <a:custGeom>
              <a:rect b="b" l="l" r="r" t="t"/>
              <a:pathLst>
                <a:path extrusionOk="0" h="22" w="37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2"/>
                    <a:pt x="9" y="12"/>
                    <a:pt x="9" y="1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0"/>
            <p:cNvSpPr/>
            <p:nvPr/>
          </p:nvSpPr>
          <p:spPr>
            <a:xfrm>
              <a:off x="4679951" y="5186363"/>
              <a:ext cx="63500" cy="33338"/>
            </a:xfrm>
            <a:custGeom>
              <a:rect b="b" l="l" r="r" t="t"/>
              <a:pathLst>
                <a:path extrusionOk="0" h="21" w="40">
                  <a:moveTo>
                    <a:pt x="13" y="0"/>
                  </a:moveTo>
                  <a:lnTo>
                    <a:pt x="0" y="21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40" y="17"/>
                  </a:lnTo>
                  <a:lnTo>
                    <a:pt x="34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4711701" y="5273675"/>
              <a:ext cx="77788" cy="57150"/>
            </a:xfrm>
            <a:custGeom>
              <a:rect b="b" l="l" r="r" t="t"/>
              <a:pathLst>
                <a:path extrusionOk="0" h="36" w="49">
                  <a:moveTo>
                    <a:pt x="0" y="20"/>
                  </a:moveTo>
                  <a:lnTo>
                    <a:pt x="10" y="36"/>
                  </a:lnTo>
                  <a:lnTo>
                    <a:pt x="49" y="33"/>
                  </a:lnTo>
                  <a:lnTo>
                    <a:pt x="37" y="0"/>
                  </a:lnTo>
                  <a:lnTo>
                    <a:pt x="7" y="16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0"/>
            <p:cNvSpPr/>
            <p:nvPr/>
          </p:nvSpPr>
          <p:spPr>
            <a:xfrm>
              <a:off x="4676776" y="5218113"/>
              <a:ext cx="88900" cy="60325"/>
            </a:xfrm>
            <a:custGeom>
              <a:rect b="b" l="l" r="r" t="t"/>
              <a:pathLst>
                <a:path extrusionOk="0" h="38" w="56">
                  <a:moveTo>
                    <a:pt x="36" y="0"/>
                  </a:moveTo>
                  <a:lnTo>
                    <a:pt x="2" y="4"/>
                  </a:lnTo>
                  <a:lnTo>
                    <a:pt x="0" y="6"/>
                  </a:lnTo>
                  <a:lnTo>
                    <a:pt x="22" y="38"/>
                  </a:lnTo>
                  <a:lnTo>
                    <a:pt x="36" y="31"/>
                  </a:lnTo>
                  <a:lnTo>
                    <a:pt x="51" y="21"/>
                  </a:lnTo>
                  <a:lnTo>
                    <a:pt x="51" y="21"/>
                  </a:lnTo>
                  <a:lnTo>
                    <a:pt x="53" y="20"/>
                  </a:lnTo>
                  <a:lnTo>
                    <a:pt x="56" y="0"/>
                  </a:lnTo>
                  <a:lnTo>
                    <a:pt x="45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4738688" y="5159375"/>
              <a:ext cx="60325" cy="95250"/>
            </a:xfrm>
            <a:custGeom>
              <a:rect b="b" l="l" r="r" t="t"/>
              <a:pathLst>
                <a:path extrusionOk="0" h="39" w="25">
                  <a:moveTo>
                    <a:pt x="22" y="31"/>
                  </a:moveTo>
                  <a:cubicBezTo>
                    <a:pt x="22" y="30"/>
                    <a:pt x="22" y="30"/>
                    <a:pt x="22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3" y="22"/>
                    <a:pt x="13" y="23"/>
                    <a:pt x="13" y="23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lnTo>
                    <a:pt x="22" y="31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0"/>
            <p:cNvSpPr/>
            <p:nvPr/>
          </p:nvSpPr>
          <p:spPr>
            <a:xfrm>
              <a:off x="4708526" y="5359400"/>
              <a:ext cx="93663" cy="57150"/>
            </a:xfrm>
            <a:custGeom>
              <a:rect b="b" l="l" r="r" t="t"/>
              <a:pathLst>
                <a:path extrusionOk="0" h="36" w="59">
                  <a:moveTo>
                    <a:pt x="53" y="0"/>
                  </a:moveTo>
                  <a:lnTo>
                    <a:pt x="42" y="4"/>
                  </a:lnTo>
                  <a:lnTo>
                    <a:pt x="28" y="8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2"/>
                  </a:lnTo>
                  <a:lnTo>
                    <a:pt x="9" y="36"/>
                  </a:lnTo>
                  <a:lnTo>
                    <a:pt x="37" y="30"/>
                  </a:lnTo>
                  <a:lnTo>
                    <a:pt x="59" y="19"/>
                  </a:lnTo>
                  <a:lnTo>
                    <a:pt x="56" y="1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0"/>
            <p:cNvSpPr/>
            <p:nvPr/>
          </p:nvSpPr>
          <p:spPr>
            <a:xfrm>
              <a:off x="4797426" y="5291138"/>
              <a:ext cx="50800" cy="93663"/>
            </a:xfrm>
            <a:custGeom>
              <a:rect b="b" l="l" r="r" t="t"/>
              <a:pathLst>
                <a:path extrusionOk="0" h="38" w="21"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6"/>
                    <a:pt x="0" y="26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6" y="9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0"/>
            <p:cNvSpPr/>
            <p:nvPr/>
          </p:nvSpPr>
          <p:spPr>
            <a:xfrm>
              <a:off x="4646613" y="5370513"/>
              <a:ext cx="69850" cy="46038"/>
            </a:xfrm>
            <a:custGeom>
              <a:rect b="b" l="l" r="r" t="t"/>
              <a:pathLst>
                <a:path extrusionOk="0" h="19" w="28">
                  <a:moveTo>
                    <a:pt x="21" y="7"/>
                  </a:moveTo>
                  <a:cubicBezTo>
                    <a:pt x="21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21" y="7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0"/>
            <p:cNvSpPr/>
            <p:nvPr/>
          </p:nvSpPr>
          <p:spPr>
            <a:xfrm>
              <a:off x="4583113" y="5349875"/>
              <a:ext cx="74613" cy="52388"/>
            </a:xfrm>
            <a:custGeom>
              <a:rect b="b" l="l" r="r" t="t"/>
              <a:pathLst>
                <a:path extrusionOk="0" h="21" w="30">
                  <a:moveTo>
                    <a:pt x="29" y="14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4803776" y="5213350"/>
              <a:ext cx="47625" cy="82550"/>
            </a:xfrm>
            <a:custGeom>
              <a:rect b="b" l="l" r="r" t="t"/>
              <a:pathLst>
                <a:path extrusionOk="0" h="34" w="19">
                  <a:moveTo>
                    <a:pt x="14" y="5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20"/>
                    <a:pt x="18" y="20"/>
                    <a:pt x="18" y="20"/>
                  </a:cubicBezTo>
                  <a:lnTo>
                    <a:pt x="14" y="5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4564063" y="5278438"/>
              <a:ext cx="68263" cy="65088"/>
            </a:xfrm>
            <a:custGeom>
              <a:rect b="b" l="l" r="r" t="t"/>
              <a:pathLst>
                <a:path extrusionOk="0" h="41" w="43">
                  <a:moveTo>
                    <a:pt x="43" y="0"/>
                  </a:moveTo>
                  <a:lnTo>
                    <a:pt x="0" y="5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32" y="16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4583113" y="5311775"/>
              <a:ext cx="76200" cy="68263"/>
            </a:xfrm>
            <a:custGeom>
              <a:rect b="b" l="l" r="r" t="t"/>
              <a:pathLst>
                <a:path extrusionOk="0" h="28" w="31">
                  <a:moveTo>
                    <a:pt x="19" y="16"/>
                  </a:moveTo>
                  <a:cubicBezTo>
                    <a:pt x="31" y="27"/>
                    <a:pt x="31" y="27"/>
                    <a:pt x="31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6"/>
                    <a:pt x="18" y="16"/>
                    <a:pt x="19" y="16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4603751" y="5154613"/>
              <a:ext cx="41275" cy="31750"/>
            </a:xfrm>
            <a:custGeom>
              <a:rect b="b" l="l" r="r" t="t"/>
              <a:pathLst>
                <a:path extrusionOk="0" h="20" w="26">
                  <a:moveTo>
                    <a:pt x="26" y="0"/>
                  </a:moveTo>
                  <a:lnTo>
                    <a:pt x="24" y="0"/>
                  </a:lnTo>
                  <a:lnTo>
                    <a:pt x="23" y="0"/>
                  </a:lnTo>
                  <a:lnTo>
                    <a:pt x="0" y="17"/>
                  </a:lnTo>
                  <a:lnTo>
                    <a:pt x="15" y="2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4581526" y="5187950"/>
              <a:ext cx="76200" cy="34925"/>
            </a:xfrm>
            <a:custGeom>
              <a:rect b="b" l="l" r="r" t="t"/>
              <a:pathLst>
                <a:path extrusionOk="0" h="14" w="31">
                  <a:moveTo>
                    <a:pt x="14" y="6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1" y="6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4" y="6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4632326" y="5154613"/>
              <a:ext cx="36513" cy="42863"/>
            </a:xfrm>
            <a:custGeom>
              <a:rect b="b" l="l" r="r" t="t"/>
              <a:pathLst>
                <a:path extrusionOk="0" h="27" w="23">
                  <a:moveTo>
                    <a:pt x="0" y="23"/>
                  </a:moveTo>
                  <a:lnTo>
                    <a:pt x="3" y="27"/>
                  </a:lnTo>
                  <a:lnTo>
                    <a:pt x="11" y="24"/>
                  </a:lnTo>
                  <a:lnTo>
                    <a:pt x="17" y="23"/>
                  </a:lnTo>
                  <a:lnTo>
                    <a:pt x="23" y="1"/>
                  </a:lnTo>
                  <a:lnTo>
                    <a:pt x="13" y="0"/>
                  </a:lnTo>
                  <a:lnTo>
                    <a:pt x="6" y="12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0"/>
            <p:cNvSpPr/>
            <p:nvPr/>
          </p:nvSpPr>
          <p:spPr>
            <a:xfrm>
              <a:off x="4565651" y="5213350"/>
              <a:ext cx="47625" cy="63500"/>
            </a:xfrm>
            <a:custGeom>
              <a:rect b="b" l="l" r="r" t="t"/>
              <a:pathLst>
                <a:path extrusionOk="0" h="26" w="19">
                  <a:moveTo>
                    <a:pt x="19" y="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4" y="10"/>
                    <a:pt x="3" y="11"/>
                  </a:cubicBezTo>
                  <a:cubicBezTo>
                    <a:pt x="3" y="13"/>
                    <a:pt x="2" y="15"/>
                    <a:pt x="2" y="18"/>
                  </a:cubicBezTo>
                  <a:cubicBezTo>
                    <a:pt x="1" y="20"/>
                    <a:pt x="0" y="23"/>
                    <a:pt x="0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19" y="13"/>
                    <a:pt x="19" y="13"/>
                    <a:pt x="19" y="13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3749676" y="4800600"/>
              <a:ext cx="193675" cy="33338"/>
            </a:xfrm>
            <a:custGeom>
              <a:rect b="b" l="l" r="r" t="t"/>
              <a:pathLst>
                <a:path extrusionOk="0" h="14" w="79">
                  <a:moveTo>
                    <a:pt x="74" y="4"/>
                  </a:moveTo>
                  <a:cubicBezTo>
                    <a:pt x="76" y="4"/>
                    <a:pt x="78" y="4"/>
                    <a:pt x="79" y="4"/>
                  </a:cubicBezTo>
                  <a:cubicBezTo>
                    <a:pt x="79" y="3"/>
                    <a:pt x="79" y="2"/>
                    <a:pt x="79" y="0"/>
                  </a:cubicBezTo>
                  <a:cubicBezTo>
                    <a:pt x="75" y="0"/>
                    <a:pt x="71" y="0"/>
                    <a:pt x="68" y="0"/>
                  </a:cubicBezTo>
                  <a:cubicBezTo>
                    <a:pt x="48" y="0"/>
                    <a:pt x="29" y="0"/>
                    <a:pt x="9" y="0"/>
                  </a:cubicBezTo>
                  <a:cubicBezTo>
                    <a:pt x="4" y="0"/>
                    <a:pt x="1" y="3"/>
                    <a:pt x="0" y="7"/>
                  </a:cubicBezTo>
                  <a:cubicBezTo>
                    <a:pt x="0" y="9"/>
                    <a:pt x="0" y="12"/>
                    <a:pt x="0" y="14"/>
                  </a:cubicBezTo>
                  <a:cubicBezTo>
                    <a:pt x="1" y="14"/>
                    <a:pt x="2" y="14"/>
                    <a:pt x="4" y="14"/>
                  </a:cubicBezTo>
                  <a:cubicBezTo>
                    <a:pt x="4" y="13"/>
                    <a:pt x="4" y="12"/>
                    <a:pt x="4" y="11"/>
                  </a:cubicBezTo>
                  <a:cubicBezTo>
                    <a:pt x="4" y="5"/>
                    <a:pt x="5" y="4"/>
                    <a:pt x="11" y="4"/>
                  </a:cubicBezTo>
                  <a:cubicBezTo>
                    <a:pt x="32" y="4"/>
                    <a:pt x="53" y="4"/>
                    <a:pt x="74" y="4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3830638" y="4814888"/>
              <a:ext cx="20638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7" y="9"/>
                    <a:pt x="9" y="7"/>
                    <a:pt x="9" y="4"/>
                  </a:cubicBezTo>
                  <a:cubicBezTo>
                    <a:pt x="9" y="2"/>
                    <a:pt x="6" y="0"/>
                    <a:pt x="4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3765551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2" y="0"/>
                    <a:pt x="1" y="2"/>
                    <a:pt x="1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8" y="9"/>
                    <a:pt x="9" y="7"/>
                    <a:pt x="9" y="4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0"/>
            <p:cNvSpPr/>
            <p:nvPr/>
          </p:nvSpPr>
          <p:spPr>
            <a:xfrm>
              <a:off x="385921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3" y="0"/>
                    <a:pt x="0" y="2"/>
                    <a:pt x="0" y="4"/>
                  </a:cubicBezTo>
                  <a:cubicBezTo>
                    <a:pt x="0" y="6"/>
                    <a:pt x="2" y="8"/>
                    <a:pt x="5" y="9"/>
                  </a:cubicBezTo>
                  <a:cubicBezTo>
                    <a:pt x="7" y="9"/>
                    <a:pt x="9" y="7"/>
                    <a:pt x="9" y="4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0"/>
            <p:cNvSpPr/>
            <p:nvPr/>
          </p:nvSpPr>
          <p:spPr>
            <a:xfrm>
              <a:off x="389096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6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0"/>
            <p:cNvSpPr/>
            <p:nvPr/>
          </p:nvSpPr>
          <p:spPr>
            <a:xfrm>
              <a:off x="3797301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3922713" y="4814888"/>
              <a:ext cx="22225" cy="22225"/>
            </a:xfrm>
            <a:custGeom>
              <a:rect b="b" l="l" r="r" t="t"/>
              <a:pathLst>
                <a:path extrusionOk="0" h="9" w="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1" y="9"/>
                    <a:pt x="4" y="9"/>
                  </a:cubicBezTo>
                  <a:cubicBezTo>
                    <a:pt x="6" y="9"/>
                    <a:pt x="8" y="7"/>
                    <a:pt x="9" y="4"/>
                  </a:cubicBezTo>
                  <a:cubicBezTo>
                    <a:pt x="9" y="2"/>
                    <a:pt x="7" y="0"/>
                    <a:pt x="4" y="0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3862388" y="4725988"/>
              <a:ext cx="80963" cy="69850"/>
            </a:xfrm>
            <a:custGeom>
              <a:rect b="b" l="l" r="r" t="t"/>
              <a:pathLst>
                <a:path extrusionOk="0" h="28" w="33">
                  <a:moveTo>
                    <a:pt x="20" y="12"/>
                  </a:moveTo>
                  <a:cubicBezTo>
                    <a:pt x="18" y="10"/>
                    <a:pt x="15" y="9"/>
                    <a:pt x="13" y="12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9" y="1"/>
                    <a:pt x="6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0"/>
                    <a:pt x="0" y="18"/>
                    <a:pt x="0" y="25"/>
                  </a:cubicBezTo>
                  <a:cubicBezTo>
                    <a:pt x="0" y="26"/>
                    <a:pt x="1" y="27"/>
                    <a:pt x="2" y="27"/>
                  </a:cubicBezTo>
                  <a:cubicBezTo>
                    <a:pt x="11" y="27"/>
                    <a:pt x="20" y="28"/>
                    <a:pt x="28" y="27"/>
                  </a:cubicBezTo>
                  <a:cubicBezTo>
                    <a:pt x="31" y="27"/>
                    <a:pt x="33" y="25"/>
                    <a:pt x="33" y="22"/>
                  </a:cubicBezTo>
                  <a:cubicBezTo>
                    <a:pt x="33" y="16"/>
                    <a:pt x="33" y="10"/>
                    <a:pt x="33" y="3"/>
                  </a:cubicBezTo>
                  <a:cubicBezTo>
                    <a:pt x="33" y="2"/>
                    <a:pt x="32" y="1"/>
                    <a:pt x="31" y="1"/>
                  </a:cubicBezTo>
                  <a:cubicBezTo>
                    <a:pt x="28" y="1"/>
                    <a:pt x="24" y="1"/>
                    <a:pt x="20" y="1"/>
                  </a:cubicBezTo>
                  <a:cubicBezTo>
                    <a:pt x="20" y="4"/>
                    <a:pt x="20" y="8"/>
                    <a:pt x="20" y="12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3770313" y="4725988"/>
              <a:ext cx="80963" cy="69850"/>
            </a:xfrm>
            <a:custGeom>
              <a:rect b="b" l="l" r="r" t="t"/>
              <a:pathLst>
                <a:path extrusionOk="0" h="28" w="33">
                  <a:moveTo>
                    <a:pt x="2" y="27"/>
                  </a:moveTo>
                  <a:cubicBezTo>
                    <a:pt x="11" y="27"/>
                    <a:pt x="20" y="28"/>
                    <a:pt x="28" y="27"/>
                  </a:cubicBezTo>
                  <a:cubicBezTo>
                    <a:pt x="31" y="27"/>
                    <a:pt x="33" y="25"/>
                    <a:pt x="33" y="22"/>
                  </a:cubicBezTo>
                  <a:cubicBezTo>
                    <a:pt x="33" y="16"/>
                    <a:pt x="33" y="10"/>
                    <a:pt x="33" y="3"/>
                  </a:cubicBezTo>
                  <a:cubicBezTo>
                    <a:pt x="33" y="2"/>
                    <a:pt x="32" y="1"/>
                    <a:pt x="31" y="1"/>
                  </a:cubicBezTo>
                  <a:cubicBezTo>
                    <a:pt x="28" y="1"/>
                    <a:pt x="24" y="1"/>
                    <a:pt x="20" y="1"/>
                  </a:cubicBezTo>
                  <a:cubicBezTo>
                    <a:pt x="20" y="4"/>
                    <a:pt x="20" y="8"/>
                    <a:pt x="20" y="12"/>
                  </a:cubicBezTo>
                  <a:cubicBezTo>
                    <a:pt x="17" y="10"/>
                    <a:pt x="15" y="9"/>
                    <a:pt x="13" y="12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9" y="1"/>
                    <a:pt x="6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0"/>
                    <a:pt x="0" y="18"/>
                    <a:pt x="0" y="25"/>
                  </a:cubicBezTo>
                  <a:cubicBezTo>
                    <a:pt x="0" y="26"/>
                    <a:pt x="1" y="27"/>
                    <a:pt x="2" y="27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0"/>
            <p:cNvSpPr/>
            <p:nvPr/>
          </p:nvSpPr>
          <p:spPr>
            <a:xfrm>
              <a:off x="3822701" y="4672013"/>
              <a:ext cx="95250" cy="42863"/>
            </a:xfrm>
            <a:custGeom>
              <a:rect b="b" l="l" r="r" t="t"/>
              <a:pathLst>
                <a:path extrusionOk="0" h="17" w="39">
                  <a:moveTo>
                    <a:pt x="1" y="11"/>
                  </a:moveTo>
                  <a:cubicBezTo>
                    <a:pt x="33" y="11"/>
                    <a:pt x="33" y="11"/>
                    <a:pt x="33" y="11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6"/>
                    <a:pt x="29" y="16"/>
                  </a:cubicBezTo>
                  <a:cubicBezTo>
                    <a:pt x="30" y="17"/>
                    <a:pt x="31" y="17"/>
                    <a:pt x="32" y="16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9" y="9"/>
                    <a:pt x="38" y="9"/>
                  </a:cubicBezTo>
                  <a:cubicBezTo>
                    <a:pt x="39" y="8"/>
                    <a:pt x="38" y="7"/>
                    <a:pt x="38" y="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9" y="1"/>
                  </a:cubicBezTo>
                  <a:cubicBezTo>
                    <a:pt x="29" y="1"/>
                    <a:pt x="29" y="2"/>
                    <a:pt x="29" y="3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0"/>
            <p:cNvSpPr/>
            <p:nvPr/>
          </p:nvSpPr>
          <p:spPr>
            <a:xfrm>
              <a:off x="3787776" y="4689475"/>
              <a:ext cx="26988" cy="9525"/>
            </a:xfrm>
            <a:custGeom>
              <a:rect b="b" l="l" r="r" t="t"/>
              <a:pathLst>
                <a:path extrusionOk="0" h="4" w="11">
                  <a:moveTo>
                    <a:pt x="1" y="4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1" y="3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p10"/>
          <p:cNvSpPr txBox="1"/>
          <p:nvPr>
            <p:ph idx="1" type="body"/>
          </p:nvPr>
        </p:nvSpPr>
        <p:spPr>
          <a:xfrm>
            <a:off x="590355" y="1596385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rgbClr val="D04D6F"/>
              </a:buClr>
              <a:buSzPts val="5500"/>
              <a:buFont typeface="Arial"/>
              <a:buNone/>
              <a:defRPr b="1" i="0" sz="55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7" name="Google Shape;377;p10"/>
          <p:cNvSpPr txBox="1"/>
          <p:nvPr>
            <p:ph idx="2" type="body"/>
          </p:nvPr>
        </p:nvSpPr>
        <p:spPr>
          <a:xfrm>
            <a:off x="641579" y="2580120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rgbClr val="D04D6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8" name="Google Shape;378;p10"/>
          <p:cNvSpPr txBox="1"/>
          <p:nvPr>
            <p:ph idx="3" type="body"/>
          </p:nvPr>
        </p:nvSpPr>
        <p:spPr>
          <a:xfrm>
            <a:off x="641579" y="3115828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79" name="Google Shape;379;p10"/>
          <p:cNvGrpSpPr/>
          <p:nvPr/>
        </p:nvGrpSpPr>
        <p:grpSpPr>
          <a:xfrm>
            <a:off x="6448499" y="3801794"/>
            <a:ext cx="1532377" cy="1703101"/>
            <a:chOff x="10533620" y="3490358"/>
            <a:chExt cx="1537296" cy="1708568"/>
          </a:xfrm>
        </p:grpSpPr>
        <p:sp>
          <p:nvSpPr>
            <p:cNvPr id="380" name="Google Shape;380;p10"/>
            <p:cNvSpPr/>
            <p:nvPr/>
          </p:nvSpPr>
          <p:spPr>
            <a:xfrm>
              <a:off x="11302959" y="4343951"/>
              <a:ext cx="1500" cy="2700"/>
            </a:xfrm>
            <a:prstGeom prst="rect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0"/>
            <p:cNvSpPr/>
            <p:nvPr/>
          </p:nvSpPr>
          <p:spPr>
            <a:xfrm>
              <a:off x="10533620" y="3490358"/>
              <a:ext cx="1537295" cy="853592"/>
            </a:xfrm>
            <a:custGeom>
              <a:rect b="b" l="l" r="r" t="t"/>
              <a:pathLst>
                <a:path extrusionOk="0" h="618" w="1113">
                  <a:moveTo>
                    <a:pt x="1112" y="309"/>
                  </a:moveTo>
                  <a:lnTo>
                    <a:pt x="1044" y="270"/>
                  </a:lnTo>
                  <a:lnTo>
                    <a:pt x="1044" y="270"/>
                  </a:lnTo>
                  <a:lnTo>
                    <a:pt x="1042" y="270"/>
                  </a:lnTo>
                  <a:lnTo>
                    <a:pt x="973" y="232"/>
                  </a:lnTo>
                  <a:lnTo>
                    <a:pt x="973" y="232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3" y="193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3" y="154"/>
                  </a:lnTo>
                  <a:lnTo>
                    <a:pt x="765" y="116"/>
                  </a:lnTo>
                  <a:lnTo>
                    <a:pt x="765" y="116"/>
                  </a:lnTo>
                  <a:lnTo>
                    <a:pt x="696" y="77"/>
                  </a:lnTo>
                  <a:lnTo>
                    <a:pt x="696" y="77"/>
                  </a:lnTo>
                  <a:lnTo>
                    <a:pt x="626" y="38"/>
                  </a:lnTo>
                  <a:lnTo>
                    <a:pt x="626" y="38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487" y="38"/>
                  </a:lnTo>
                  <a:lnTo>
                    <a:pt x="487" y="38"/>
                  </a:lnTo>
                  <a:lnTo>
                    <a:pt x="417" y="77"/>
                  </a:lnTo>
                  <a:lnTo>
                    <a:pt x="417" y="77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09" y="193"/>
                  </a:lnTo>
                  <a:lnTo>
                    <a:pt x="209" y="193"/>
                  </a:lnTo>
                  <a:lnTo>
                    <a:pt x="141" y="232"/>
                  </a:lnTo>
                  <a:lnTo>
                    <a:pt x="139" y="232"/>
                  </a:lnTo>
                  <a:lnTo>
                    <a:pt x="71" y="270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2" y="309"/>
                  </a:lnTo>
                  <a:lnTo>
                    <a:pt x="2" y="309"/>
                  </a:lnTo>
                  <a:lnTo>
                    <a:pt x="0" y="309"/>
                  </a:lnTo>
                  <a:lnTo>
                    <a:pt x="2" y="309"/>
                  </a:lnTo>
                  <a:lnTo>
                    <a:pt x="2" y="310"/>
                  </a:lnTo>
                  <a:lnTo>
                    <a:pt x="557" y="618"/>
                  </a:lnTo>
                  <a:lnTo>
                    <a:pt x="557" y="618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2" y="309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0"/>
            <p:cNvSpPr/>
            <p:nvPr/>
          </p:nvSpPr>
          <p:spPr>
            <a:xfrm>
              <a:off x="10533620" y="3918535"/>
              <a:ext cx="769340" cy="1280391"/>
            </a:xfrm>
            <a:custGeom>
              <a:rect b="b" l="l" r="r" t="t"/>
              <a:pathLst>
                <a:path extrusionOk="0" h="927" w="557">
                  <a:moveTo>
                    <a:pt x="557" y="308"/>
                  </a:moveTo>
                  <a:lnTo>
                    <a:pt x="2" y="0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0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71" y="656"/>
                  </a:lnTo>
                  <a:lnTo>
                    <a:pt x="139" y="695"/>
                  </a:lnTo>
                  <a:lnTo>
                    <a:pt x="141" y="695"/>
                  </a:lnTo>
                  <a:lnTo>
                    <a:pt x="209" y="734"/>
                  </a:lnTo>
                  <a:lnTo>
                    <a:pt x="209" y="734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348" y="811"/>
                  </a:lnTo>
                  <a:lnTo>
                    <a:pt x="348" y="811"/>
                  </a:lnTo>
                  <a:lnTo>
                    <a:pt x="417" y="850"/>
                  </a:lnTo>
                  <a:lnTo>
                    <a:pt x="417" y="850"/>
                  </a:lnTo>
                  <a:lnTo>
                    <a:pt x="487" y="888"/>
                  </a:lnTo>
                  <a:lnTo>
                    <a:pt x="487" y="888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310"/>
                  </a:lnTo>
                  <a:lnTo>
                    <a:pt x="557" y="308"/>
                  </a:lnTo>
                  <a:close/>
                </a:path>
              </a:pathLst>
            </a:custGeom>
            <a:solidFill>
              <a:srgbClr val="D04D6F">
                <a:alpha val="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11302959" y="3917154"/>
              <a:ext cx="767957" cy="1281772"/>
            </a:xfrm>
            <a:custGeom>
              <a:rect b="b" l="l" r="r" t="t"/>
              <a:pathLst>
                <a:path extrusionOk="0" h="928" w="556">
                  <a:moveTo>
                    <a:pt x="0" y="309"/>
                  </a:moveTo>
                  <a:lnTo>
                    <a:pt x="0" y="311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139" y="851"/>
                  </a:lnTo>
                  <a:lnTo>
                    <a:pt x="139" y="851"/>
                  </a:lnTo>
                  <a:lnTo>
                    <a:pt x="208" y="812"/>
                  </a:lnTo>
                  <a:lnTo>
                    <a:pt x="208" y="812"/>
                  </a:lnTo>
                  <a:lnTo>
                    <a:pt x="276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346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416" y="696"/>
                  </a:lnTo>
                  <a:lnTo>
                    <a:pt x="416" y="696"/>
                  </a:lnTo>
                  <a:lnTo>
                    <a:pt x="485" y="657"/>
                  </a:lnTo>
                  <a:lnTo>
                    <a:pt x="487" y="657"/>
                  </a:lnTo>
                  <a:lnTo>
                    <a:pt x="487" y="657"/>
                  </a:lnTo>
                  <a:lnTo>
                    <a:pt x="553" y="619"/>
                  </a:lnTo>
                  <a:lnTo>
                    <a:pt x="555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7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155"/>
                  </a:lnTo>
                  <a:lnTo>
                    <a:pt x="556" y="155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0"/>
                  </a:lnTo>
                  <a:lnTo>
                    <a:pt x="556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D04D6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10836809" y="3825044"/>
              <a:ext cx="933703" cy="1038677"/>
            </a:xfrm>
            <a:custGeom>
              <a:rect b="b" l="l" r="r" t="t"/>
              <a:pathLst>
                <a:path extrusionOk="0" h="752" w="676">
                  <a:moveTo>
                    <a:pt x="42" y="588"/>
                  </a:moveTo>
                  <a:lnTo>
                    <a:pt x="42" y="588"/>
                  </a:lnTo>
                  <a:lnTo>
                    <a:pt x="85" y="611"/>
                  </a:lnTo>
                  <a:lnTo>
                    <a:pt x="85" y="611"/>
                  </a:lnTo>
                  <a:lnTo>
                    <a:pt x="127" y="634"/>
                  </a:lnTo>
                  <a:lnTo>
                    <a:pt x="127" y="634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170" y="659"/>
                  </a:lnTo>
                  <a:lnTo>
                    <a:pt x="212" y="682"/>
                  </a:lnTo>
                  <a:lnTo>
                    <a:pt x="212" y="682"/>
                  </a:lnTo>
                  <a:lnTo>
                    <a:pt x="254" y="705"/>
                  </a:lnTo>
                  <a:lnTo>
                    <a:pt x="254" y="705"/>
                  </a:lnTo>
                  <a:lnTo>
                    <a:pt x="295" y="728"/>
                  </a:lnTo>
                  <a:lnTo>
                    <a:pt x="295" y="728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422" y="705"/>
                  </a:lnTo>
                  <a:lnTo>
                    <a:pt x="422" y="705"/>
                  </a:lnTo>
                  <a:lnTo>
                    <a:pt x="465" y="682"/>
                  </a:lnTo>
                  <a:lnTo>
                    <a:pt x="465" y="682"/>
                  </a:lnTo>
                  <a:lnTo>
                    <a:pt x="507" y="657"/>
                  </a:lnTo>
                  <a:lnTo>
                    <a:pt x="507" y="659"/>
                  </a:lnTo>
                  <a:lnTo>
                    <a:pt x="507" y="657"/>
                  </a:lnTo>
                  <a:lnTo>
                    <a:pt x="507" y="657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91" y="611"/>
                  </a:lnTo>
                  <a:lnTo>
                    <a:pt x="592" y="611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3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6" y="424"/>
                  </a:lnTo>
                  <a:lnTo>
                    <a:pt x="676" y="422"/>
                  </a:lnTo>
                  <a:lnTo>
                    <a:pt x="676" y="422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281"/>
                  </a:lnTo>
                  <a:lnTo>
                    <a:pt x="676" y="281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189"/>
                  </a:lnTo>
                  <a:lnTo>
                    <a:pt x="676" y="189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592" y="141"/>
                  </a:lnTo>
                  <a:lnTo>
                    <a:pt x="591" y="141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465" y="71"/>
                  </a:lnTo>
                  <a:lnTo>
                    <a:pt x="465" y="71"/>
                  </a:lnTo>
                  <a:lnTo>
                    <a:pt x="422" y="46"/>
                  </a:lnTo>
                  <a:lnTo>
                    <a:pt x="422" y="46"/>
                  </a:lnTo>
                  <a:lnTo>
                    <a:pt x="380" y="23"/>
                  </a:lnTo>
                  <a:lnTo>
                    <a:pt x="380" y="23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295" y="23"/>
                  </a:lnTo>
                  <a:lnTo>
                    <a:pt x="295" y="23"/>
                  </a:lnTo>
                  <a:lnTo>
                    <a:pt x="254" y="46"/>
                  </a:lnTo>
                  <a:lnTo>
                    <a:pt x="254" y="46"/>
                  </a:lnTo>
                  <a:lnTo>
                    <a:pt x="212" y="71"/>
                  </a:lnTo>
                  <a:lnTo>
                    <a:pt x="212" y="70"/>
                  </a:lnTo>
                  <a:lnTo>
                    <a:pt x="212" y="71"/>
                  </a:lnTo>
                  <a:lnTo>
                    <a:pt x="212" y="71"/>
                  </a:lnTo>
                  <a:lnTo>
                    <a:pt x="170" y="94"/>
                  </a:lnTo>
                  <a:lnTo>
                    <a:pt x="169" y="94"/>
                  </a:lnTo>
                  <a:lnTo>
                    <a:pt x="169" y="94"/>
                  </a:lnTo>
                  <a:lnTo>
                    <a:pt x="127" y="118"/>
                  </a:lnTo>
                  <a:lnTo>
                    <a:pt x="127" y="118"/>
                  </a:lnTo>
                  <a:lnTo>
                    <a:pt x="85" y="141"/>
                  </a:lnTo>
                  <a:lnTo>
                    <a:pt x="85" y="141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4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42" y="588"/>
                  </a:lnTo>
                  <a:lnTo>
                    <a:pt x="42" y="588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5" name="Google Shape;385;p10"/>
          <p:cNvGrpSpPr/>
          <p:nvPr/>
        </p:nvGrpSpPr>
        <p:grpSpPr>
          <a:xfrm>
            <a:off x="7978849" y="3801794"/>
            <a:ext cx="1532377" cy="1703101"/>
            <a:chOff x="10533620" y="3490358"/>
            <a:chExt cx="1537296" cy="1708568"/>
          </a:xfrm>
        </p:grpSpPr>
        <p:sp>
          <p:nvSpPr>
            <p:cNvPr id="386" name="Google Shape;386;p10"/>
            <p:cNvSpPr/>
            <p:nvPr/>
          </p:nvSpPr>
          <p:spPr>
            <a:xfrm>
              <a:off x="11302959" y="4343951"/>
              <a:ext cx="1500" cy="2700"/>
            </a:xfrm>
            <a:prstGeom prst="rect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0"/>
            <p:cNvSpPr/>
            <p:nvPr/>
          </p:nvSpPr>
          <p:spPr>
            <a:xfrm>
              <a:off x="10533620" y="3490358"/>
              <a:ext cx="1537295" cy="853592"/>
            </a:xfrm>
            <a:custGeom>
              <a:rect b="b" l="l" r="r" t="t"/>
              <a:pathLst>
                <a:path extrusionOk="0" h="618" w="1113">
                  <a:moveTo>
                    <a:pt x="1112" y="309"/>
                  </a:moveTo>
                  <a:lnTo>
                    <a:pt x="1044" y="270"/>
                  </a:lnTo>
                  <a:lnTo>
                    <a:pt x="1044" y="270"/>
                  </a:lnTo>
                  <a:lnTo>
                    <a:pt x="1042" y="270"/>
                  </a:lnTo>
                  <a:lnTo>
                    <a:pt x="973" y="232"/>
                  </a:lnTo>
                  <a:lnTo>
                    <a:pt x="973" y="232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5" y="193"/>
                  </a:lnTo>
                  <a:lnTo>
                    <a:pt x="903" y="193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5" y="154"/>
                  </a:lnTo>
                  <a:lnTo>
                    <a:pt x="833" y="154"/>
                  </a:lnTo>
                  <a:lnTo>
                    <a:pt x="765" y="116"/>
                  </a:lnTo>
                  <a:lnTo>
                    <a:pt x="765" y="116"/>
                  </a:lnTo>
                  <a:lnTo>
                    <a:pt x="696" y="77"/>
                  </a:lnTo>
                  <a:lnTo>
                    <a:pt x="696" y="77"/>
                  </a:lnTo>
                  <a:lnTo>
                    <a:pt x="626" y="38"/>
                  </a:lnTo>
                  <a:lnTo>
                    <a:pt x="626" y="38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487" y="38"/>
                  </a:lnTo>
                  <a:lnTo>
                    <a:pt x="487" y="38"/>
                  </a:lnTo>
                  <a:lnTo>
                    <a:pt x="417" y="77"/>
                  </a:lnTo>
                  <a:lnTo>
                    <a:pt x="417" y="77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348" y="116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78" y="154"/>
                  </a:lnTo>
                  <a:lnTo>
                    <a:pt x="209" y="193"/>
                  </a:lnTo>
                  <a:lnTo>
                    <a:pt x="209" y="193"/>
                  </a:lnTo>
                  <a:lnTo>
                    <a:pt x="141" y="232"/>
                  </a:lnTo>
                  <a:lnTo>
                    <a:pt x="139" y="232"/>
                  </a:lnTo>
                  <a:lnTo>
                    <a:pt x="71" y="270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2" y="309"/>
                  </a:lnTo>
                  <a:lnTo>
                    <a:pt x="2" y="309"/>
                  </a:lnTo>
                  <a:lnTo>
                    <a:pt x="0" y="309"/>
                  </a:lnTo>
                  <a:lnTo>
                    <a:pt x="2" y="309"/>
                  </a:lnTo>
                  <a:lnTo>
                    <a:pt x="2" y="310"/>
                  </a:lnTo>
                  <a:lnTo>
                    <a:pt x="557" y="618"/>
                  </a:lnTo>
                  <a:lnTo>
                    <a:pt x="557" y="618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3" y="309"/>
                  </a:lnTo>
                  <a:lnTo>
                    <a:pt x="1112" y="309"/>
                  </a:lnTo>
                  <a:close/>
                </a:path>
              </a:pathLst>
            </a:custGeom>
            <a:solidFill>
              <a:srgbClr val="D04D6F">
                <a:alpha val="2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0533620" y="3918535"/>
              <a:ext cx="769340" cy="1280391"/>
            </a:xfrm>
            <a:custGeom>
              <a:rect b="b" l="l" r="r" t="t"/>
              <a:pathLst>
                <a:path extrusionOk="0" h="927" w="557">
                  <a:moveTo>
                    <a:pt x="557" y="308"/>
                  </a:moveTo>
                  <a:lnTo>
                    <a:pt x="2" y="0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154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231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0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386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463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0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2" y="618"/>
                  </a:lnTo>
                  <a:lnTo>
                    <a:pt x="70" y="656"/>
                  </a:lnTo>
                  <a:lnTo>
                    <a:pt x="70" y="656"/>
                  </a:lnTo>
                  <a:lnTo>
                    <a:pt x="71" y="656"/>
                  </a:lnTo>
                  <a:lnTo>
                    <a:pt x="139" y="695"/>
                  </a:lnTo>
                  <a:lnTo>
                    <a:pt x="141" y="695"/>
                  </a:lnTo>
                  <a:lnTo>
                    <a:pt x="209" y="734"/>
                  </a:lnTo>
                  <a:lnTo>
                    <a:pt x="209" y="734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278" y="772"/>
                  </a:lnTo>
                  <a:lnTo>
                    <a:pt x="348" y="811"/>
                  </a:lnTo>
                  <a:lnTo>
                    <a:pt x="348" y="811"/>
                  </a:lnTo>
                  <a:lnTo>
                    <a:pt x="417" y="850"/>
                  </a:lnTo>
                  <a:lnTo>
                    <a:pt x="417" y="850"/>
                  </a:lnTo>
                  <a:lnTo>
                    <a:pt x="487" y="888"/>
                  </a:lnTo>
                  <a:lnTo>
                    <a:pt x="487" y="888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927"/>
                  </a:lnTo>
                  <a:lnTo>
                    <a:pt x="557" y="310"/>
                  </a:lnTo>
                  <a:lnTo>
                    <a:pt x="557" y="308"/>
                  </a:lnTo>
                  <a:close/>
                </a:path>
              </a:pathLst>
            </a:custGeom>
            <a:solidFill>
              <a:srgbClr val="D04D6F">
                <a:alpha val="98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11302959" y="3917154"/>
              <a:ext cx="767957" cy="1281772"/>
            </a:xfrm>
            <a:custGeom>
              <a:rect b="b" l="l" r="r" t="t"/>
              <a:pathLst>
                <a:path extrusionOk="0" h="928" w="556">
                  <a:moveTo>
                    <a:pt x="0" y="309"/>
                  </a:moveTo>
                  <a:lnTo>
                    <a:pt x="0" y="311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0" y="928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69" y="889"/>
                  </a:lnTo>
                  <a:lnTo>
                    <a:pt x="139" y="851"/>
                  </a:lnTo>
                  <a:lnTo>
                    <a:pt x="139" y="851"/>
                  </a:lnTo>
                  <a:lnTo>
                    <a:pt x="208" y="812"/>
                  </a:lnTo>
                  <a:lnTo>
                    <a:pt x="208" y="812"/>
                  </a:lnTo>
                  <a:lnTo>
                    <a:pt x="276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278" y="773"/>
                  </a:lnTo>
                  <a:lnTo>
                    <a:pt x="346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348" y="735"/>
                  </a:lnTo>
                  <a:lnTo>
                    <a:pt x="416" y="696"/>
                  </a:lnTo>
                  <a:lnTo>
                    <a:pt x="416" y="696"/>
                  </a:lnTo>
                  <a:lnTo>
                    <a:pt x="485" y="657"/>
                  </a:lnTo>
                  <a:lnTo>
                    <a:pt x="487" y="657"/>
                  </a:lnTo>
                  <a:lnTo>
                    <a:pt x="487" y="657"/>
                  </a:lnTo>
                  <a:lnTo>
                    <a:pt x="553" y="619"/>
                  </a:lnTo>
                  <a:lnTo>
                    <a:pt x="555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9"/>
                  </a:lnTo>
                  <a:lnTo>
                    <a:pt x="556" y="617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541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87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309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6" y="155"/>
                  </a:lnTo>
                  <a:lnTo>
                    <a:pt x="556" y="155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77"/>
                  </a:lnTo>
                  <a:lnTo>
                    <a:pt x="556" y="0"/>
                  </a:lnTo>
                  <a:lnTo>
                    <a:pt x="556" y="0"/>
                  </a:lnTo>
                  <a:lnTo>
                    <a:pt x="0" y="309"/>
                  </a:lnTo>
                  <a:close/>
                </a:path>
              </a:pathLst>
            </a:custGeom>
            <a:solidFill>
              <a:srgbClr val="D04D6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10836809" y="3825044"/>
              <a:ext cx="933703" cy="1038677"/>
            </a:xfrm>
            <a:custGeom>
              <a:rect b="b" l="l" r="r" t="t"/>
              <a:pathLst>
                <a:path extrusionOk="0" h="752" w="676">
                  <a:moveTo>
                    <a:pt x="42" y="588"/>
                  </a:moveTo>
                  <a:lnTo>
                    <a:pt x="42" y="588"/>
                  </a:lnTo>
                  <a:lnTo>
                    <a:pt x="85" y="611"/>
                  </a:lnTo>
                  <a:lnTo>
                    <a:pt x="85" y="611"/>
                  </a:lnTo>
                  <a:lnTo>
                    <a:pt x="127" y="634"/>
                  </a:lnTo>
                  <a:lnTo>
                    <a:pt x="127" y="634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170" y="659"/>
                  </a:lnTo>
                  <a:lnTo>
                    <a:pt x="212" y="682"/>
                  </a:lnTo>
                  <a:lnTo>
                    <a:pt x="212" y="682"/>
                  </a:lnTo>
                  <a:lnTo>
                    <a:pt x="254" y="705"/>
                  </a:lnTo>
                  <a:lnTo>
                    <a:pt x="254" y="705"/>
                  </a:lnTo>
                  <a:lnTo>
                    <a:pt x="295" y="728"/>
                  </a:lnTo>
                  <a:lnTo>
                    <a:pt x="295" y="728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39" y="752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380" y="728"/>
                  </a:lnTo>
                  <a:lnTo>
                    <a:pt x="422" y="705"/>
                  </a:lnTo>
                  <a:lnTo>
                    <a:pt x="422" y="705"/>
                  </a:lnTo>
                  <a:lnTo>
                    <a:pt x="465" y="682"/>
                  </a:lnTo>
                  <a:lnTo>
                    <a:pt x="465" y="682"/>
                  </a:lnTo>
                  <a:lnTo>
                    <a:pt x="507" y="657"/>
                  </a:lnTo>
                  <a:lnTo>
                    <a:pt x="507" y="659"/>
                  </a:lnTo>
                  <a:lnTo>
                    <a:pt x="507" y="657"/>
                  </a:lnTo>
                  <a:lnTo>
                    <a:pt x="507" y="657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49" y="634"/>
                  </a:lnTo>
                  <a:lnTo>
                    <a:pt x="591" y="611"/>
                  </a:lnTo>
                  <a:lnTo>
                    <a:pt x="592" y="611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34" y="588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5"/>
                  </a:lnTo>
                  <a:lnTo>
                    <a:pt x="676" y="563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517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6" y="424"/>
                  </a:lnTo>
                  <a:lnTo>
                    <a:pt x="676" y="422"/>
                  </a:lnTo>
                  <a:lnTo>
                    <a:pt x="676" y="422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76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281"/>
                  </a:lnTo>
                  <a:lnTo>
                    <a:pt x="676" y="281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235"/>
                  </a:lnTo>
                  <a:lnTo>
                    <a:pt x="676" y="189"/>
                  </a:lnTo>
                  <a:lnTo>
                    <a:pt x="676" y="189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76" y="187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634" y="164"/>
                  </a:lnTo>
                  <a:lnTo>
                    <a:pt x="592" y="141"/>
                  </a:lnTo>
                  <a:lnTo>
                    <a:pt x="591" y="141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49" y="118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507" y="94"/>
                  </a:lnTo>
                  <a:lnTo>
                    <a:pt x="465" y="71"/>
                  </a:lnTo>
                  <a:lnTo>
                    <a:pt x="465" y="71"/>
                  </a:lnTo>
                  <a:lnTo>
                    <a:pt x="422" y="46"/>
                  </a:lnTo>
                  <a:lnTo>
                    <a:pt x="422" y="46"/>
                  </a:lnTo>
                  <a:lnTo>
                    <a:pt x="380" y="23"/>
                  </a:lnTo>
                  <a:lnTo>
                    <a:pt x="380" y="23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295" y="23"/>
                  </a:lnTo>
                  <a:lnTo>
                    <a:pt x="295" y="23"/>
                  </a:lnTo>
                  <a:lnTo>
                    <a:pt x="254" y="46"/>
                  </a:lnTo>
                  <a:lnTo>
                    <a:pt x="254" y="46"/>
                  </a:lnTo>
                  <a:lnTo>
                    <a:pt x="212" y="71"/>
                  </a:lnTo>
                  <a:lnTo>
                    <a:pt x="212" y="70"/>
                  </a:lnTo>
                  <a:lnTo>
                    <a:pt x="212" y="71"/>
                  </a:lnTo>
                  <a:lnTo>
                    <a:pt x="212" y="71"/>
                  </a:lnTo>
                  <a:lnTo>
                    <a:pt x="170" y="94"/>
                  </a:lnTo>
                  <a:lnTo>
                    <a:pt x="169" y="94"/>
                  </a:lnTo>
                  <a:lnTo>
                    <a:pt x="169" y="94"/>
                  </a:lnTo>
                  <a:lnTo>
                    <a:pt x="127" y="118"/>
                  </a:lnTo>
                  <a:lnTo>
                    <a:pt x="127" y="118"/>
                  </a:lnTo>
                  <a:lnTo>
                    <a:pt x="85" y="141"/>
                  </a:lnTo>
                  <a:lnTo>
                    <a:pt x="85" y="141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42" y="164"/>
                  </a:lnTo>
                  <a:lnTo>
                    <a:pt x="0" y="187"/>
                  </a:lnTo>
                  <a:lnTo>
                    <a:pt x="0" y="18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2"/>
                  </a:lnTo>
                  <a:lnTo>
                    <a:pt x="0" y="424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42" y="588"/>
                  </a:lnTo>
                  <a:lnTo>
                    <a:pt x="42" y="588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1" name="Google Shape;39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73380" y="5835009"/>
            <a:ext cx="1011852" cy="40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-01 제목 슬라이드">
  <p:cSld name="B-01 제목 슬라이드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11"/>
          <p:cNvGrpSpPr/>
          <p:nvPr/>
        </p:nvGrpSpPr>
        <p:grpSpPr>
          <a:xfrm>
            <a:off x="-15552" y="-65113"/>
            <a:ext cx="10007428" cy="6923200"/>
            <a:chOff x="-15552" y="-65113"/>
            <a:chExt cx="10007428" cy="6923200"/>
          </a:xfrm>
        </p:grpSpPr>
        <p:sp>
          <p:nvSpPr>
            <p:cNvPr id="394" name="Google Shape;394;p11"/>
            <p:cNvSpPr/>
            <p:nvPr/>
          </p:nvSpPr>
          <p:spPr>
            <a:xfrm>
              <a:off x="0" y="0"/>
              <a:ext cx="9991800" cy="6858000"/>
            </a:xfrm>
            <a:prstGeom prst="rect">
              <a:avLst/>
            </a:prstGeom>
            <a:gradFill>
              <a:gsLst>
                <a:gs pos="0">
                  <a:srgbClr val="D04D6F"/>
                </a:gs>
                <a:gs pos="51000">
                  <a:srgbClr val="D04D6F"/>
                </a:gs>
                <a:gs pos="100000">
                  <a:srgbClr val="453C5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5" name="Google Shape;395;p11"/>
            <p:cNvGrpSpPr/>
            <p:nvPr/>
          </p:nvGrpSpPr>
          <p:grpSpPr>
            <a:xfrm>
              <a:off x="-7620" y="2011403"/>
              <a:ext cx="9999496" cy="4846684"/>
              <a:chOff x="-1588" y="1030288"/>
              <a:chExt cx="9904413" cy="4800599"/>
            </a:xfrm>
          </p:grpSpPr>
          <p:sp>
            <p:nvSpPr>
              <p:cNvPr id="396" name="Google Shape;396;p11"/>
              <p:cNvSpPr/>
              <p:nvPr/>
            </p:nvSpPr>
            <p:spPr>
              <a:xfrm>
                <a:off x="-1588" y="1392238"/>
                <a:ext cx="9904413" cy="4438649"/>
              </a:xfrm>
              <a:custGeom>
                <a:rect b="b" l="l" r="r" t="t"/>
                <a:pathLst>
                  <a:path extrusionOk="0" h="1791" w="3999">
                    <a:moveTo>
                      <a:pt x="3998" y="1004"/>
                    </a:moveTo>
                    <a:cubicBezTo>
                      <a:pt x="3607" y="1004"/>
                      <a:pt x="3607" y="1004"/>
                      <a:pt x="3607" y="1004"/>
                    </a:cubicBezTo>
                    <a:cubicBezTo>
                      <a:pt x="3621" y="944"/>
                      <a:pt x="3629" y="881"/>
                      <a:pt x="3629" y="816"/>
                    </a:cubicBezTo>
                    <a:cubicBezTo>
                      <a:pt x="3629" y="365"/>
                      <a:pt x="3263" y="0"/>
                      <a:pt x="2812" y="0"/>
                    </a:cubicBezTo>
                    <a:cubicBezTo>
                      <a:pt x="2361" y="0"/>
                      <a:pt x="1995" y="365"/>
                      <a:pt x="1995" y="816"/>
                    </a:cubicBezTo>
                    <a:cubicBezTo>
                      <a:pt x="1995" y="881"/>
                      <a:pt x="2003" y="944"/>
                      <a:pt x="2017" y="1004"/>
                    </a:cubicBezTo>
                    <a:cubicBezTo>
                      <a:pt x="0" y="1004"/>
                      <a:pt x="0" y="1004"/>
                      <a:pt x="0" y="1004"/>
                    </a:cubicBezTo>
                    <a:cubicBezTo>
                      <a:pt x="0" y="1791"/>
                      <a:pt x="0" y="1791"/>
                      <a:pt x="0" y="1791"/>
                    </a:cubicBezTo>
                    <a:cubicBezTo>
                      <a:pt x="3998" y="1791"/>
                      <a:pt x="3998" y="1791"/>
                      <a:pt x="3998" y="1791"/>
                    </a:cubicBezTo>
                    <a:cubicBezTo>
                      <a:pt x="3999" y="1791"/>
                      <a:pt x="3999" y="1791"/>
                      <a:pt x="3999" y="1791"/>
                    </a:cubicBezTo>
                    <a:cubicBezTo>
                      <a:pt x="3999" y="1004"/>
                      <a:pt x="3999" y="1004"/>
                      <a:pt x="3999" y="1004"/>
                    </a:cubicBezTo>
                    <a:lnTo>
                      <a:pt x="3998" y="1004"/>
                    </a:lnTo>
                    <a:close/>
                    <a:moveTo>
                      <a:pt x="2003" y="816"/>
                    </a:moveTo>
                    <a:cubicBezTo>
                      <a:pt x="2003" y="593"/>
                      <a:pt x="2093" y="391"/>
                      <a:pt x="2240" y="244"/>
                    </a:cubicBezTo>
                    <a:cubicBezTo>
                      <a:pt x="2386" y="98"/>
                      <a:pt x="2588" y="7"/>
                      <a:pt x="2812" y="7"/>
                    </a:cubicBezTo>
                    <a:cubicBezTo>
                      <a:pt x="3035" y="7"/>
                      <a:pt x="3237" y="98"/>
                      <a:pt x="3384" y="244"/>
                    </a:cubicBezTo>
                    <a:cubicBezTo>
                      <a:pt x="3530" y="391"/>
                      <a:pt x="3621" y="593"/>
                      <a:pt x="3621" y="816"/>
                    </a:cubicBezTo>
                    <a:cubicBezTo>
                      <a:pt x="3621" y="881"/>
                      <a:pt x="3613" y="944"/>
                      <a:pt x="3599" y="1004"/>
                    </a:cubicBezTo>
                    <a:cubicBezTo>
                      <a:pt x="3516" y="1004"/>
                      <a:pt x="3516" y="1004"/>
                      <a:pt x="3516" y="1004"/>
                    </a:cubicBezTo>
                    <a:cubicBezTo>
                      <a:pt x="3532" y="944"/>
                      <a:pt x="3540" y="881"/>
                      <a:pt x="3540" y="816"/>
                    </a:cubicBezTo>
                    <a:cubicBezTo>
                      <a:pt x="3540" y="414"/>
                      <a:pt x="3214" y="88"/>
                      <a:pt x="2812" y="88"/>
                    </a:cubicBezTo>
                    <a:cubicBezTo>
                      <a:pt x="2410" y="88"/>
                      <a:pt x="2084" y="414"/>
                      <a:pt x="2084" y="816"/>
                    </a:cubicBezTo>
                    <a:cubicBezTo>
                      <a:pt x="2084" y="881"/>
                      <a:pt x="2092" y="944"/>
                      <a:pt x="2108" y="1004"/>
                    </a:cubicBezTo>
                    <a:cubicBezTo>
                      <a:pt x="2025" y="1004"/>
                      <a:pt x="2025" y="1004"/>
                      <a:pt x="2025" y="1004"/>
                    </a:cubicBezTo>
                    <a:cubicBezTo>
                      <a:pt x="2010" y="944"/>
                      <a:pt x="2003" y="881"/>
                      <a:pt x="2003" y="8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1"/>
              <p:cNvSpPr/>
              <p:nvPr/>
            </p:nvSpPr>
            <p:spPr>
              <a:xfrm>
                <a:off x="6962775" y="1030288"/>
                <a:ext cx="2382838" cy="2384425"/>
              </a:xfrm>
              <a:custGeom>
                <a:rect b="b" l="l" r="r" t="t"/>
                <a:pathLst>
                  <a:path extrusionOk="0" h="962" w="962">
                    <a:moveTo>
                      <a:pt x="732" y="469"/>
                    </a:moveTo>
                    <a:cubicBezTo>
                      <a:pt x="780" y="539"/>
                      <a:pt x="818" y="617"/>
                      <a:pt x="843" y="700"/>
                    </a:cubicBezTo>
                    <a:cubicBezTo>
                      <a:pt x="869" y="783"/>
                      <a:pt x="883" y="871"/>
                      <a:pt x="883" y="962"/>
                    </a:cubicBezTo>
                    <a:cubicBezTo>
                      <a:pt x="883" y="962"/>
                      <a:pt x="883" y="962"/>
                      <a:pt x="883" y="962"/>
                    </a:cubicBezTo>
                    <a:cubicBezTo>
                      <a:pt x="962" y="962"/>
                      <a:pt x="962" y="962"/>
                      <a:pt x="962" y="962"/>
                    </a:cubicBezTo>
                    <a:cubicBezTo>
                      <a:pt x="962" y="962"/>
                      <a:pt x="962" y="962"/>
                      <a:pt x="962" y="962"/>
                    </a:cubicBezTo>
                    <a:cubicBezTo>
                      <a:pt x="962" y="830"/>
                      <a:pt x="935" y="703"/>
                      <a:pt x="886" y="588"/>
                    </a:cubicBezTo>
                    <a:cubicBezTo>
                      <a:pt x="813" y="415"/>
                      <a:pt x="691" y="268"/>
                      <a:pt x="538" y="165"/>
                    </a:cubicBezTo>
                    <a:cubicBezTo>
                      <a:pt x="461" y="113"/>
                      <a:pt x="376" y="72"/>
                      <a:pt x="286" y="44"/>
                    </a:cubicBezTo>
                    <a:cubicBezTo>
                      <a:pt x="195" y="16"/>
                      <a:pt x="99" y="0"/>
                      <a:pt x="0" y="0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22" y="79"/>
                      <a:pt x="238" y="104"/>
                      <a:pt x="344" y="148"/>
                    </a:cubicBezTo>
                    <a:cubicBezTo>
                      <a:pt x="502" y="216"/>
                      <a:pt x="637" y="328"/>
                      <a:pt x="732" y="46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8" name="Google Shape;398;p11"/>
            <p:cNvSpPr/>
            <p:nvPr/>
          </p:nvSpPr>
          <p:spPr>
            <a:xfrm>
              <a:off x="5359723" y="-65113"/>
              <a:ext cx="14288" cy="3175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4277048" y="18256"/>
              <a:ext cx="1109663" cy="1106488"/>
            </a:xfrm>
            <a:custGeom>
              <a:rect b="b" l="l" r="r" t="t"/>
              <a:pathLst>
                <a:path extrusionOk="0" h="451" w="452">
                  <a:moveTo>
                    <a:pt x="447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38" y="1"/>
                    <a:pt x="436" y="4"/>
                    <a:pt x="436" y="7"/>
                  </a:cubicBezTo>
                  <a:cubicBezTo>
                    <a:pt x="436" y="9"/>
                    <a:pt x="437" y="10"/>
                    <a:pt x="437" y="11"/>
                  </a:cubicBezTo>
                  <a:cubicBezTo>
                    <a:pt x="386" y="63"/>
                    <a:pt x="386" y="63"/>
                    <a:pt x="386" y="63"/>
                  </a:cubicBezTo>
                  <a:cubicBezTo>
                    <a:pt x="383" y="60"/>
                    <a:pt x="380" y="59"/>
                    <a:pt x="376" y="59"/>
                  </a:cubicBezTo>
                  <a:cubicBezTo>
                    <a:pt x="366" y="59"/>
                    <a:pt x="359" y="67"/>
                    <a:pt x="359" y="76"/>
                  </a:cubicBezTo>
                  <a:cubicBezTo>
                    <a:pt x="359" y="80"/>
                    <a:pt x="360" y="83"/>
                    <a:pt x="363" y="86"/>
                  </a:cubicBezTo>
                  <a:cubicBezTo>
                    <a:pt x="0" y="448"/>
                    <a:pt x="0" y="448"/>
                    <a:pt x="0" y="448"/>
                  </a:cubicBezTo>
                  <a:cubicBezTo>
                    <a:pt x="3" y="451"/>
                    <a:pt x="3" y="451"/>
                    <a:pt x="3" y="451"/>
                  </a:cubicBezTo>
                  <a:cubicBezTo>
                    <a:pt x="365" y="89"/>
                    <a:pt x="365" y="89"/>
                    <a:pt x="365" y="89"/>
                  </a:cubicBezTo>
                  <a:cubicBezTo>
                    <a:pt x="368" y="91"/>
                    <a:pt x="372" y="92"/>
                    <a:pt x="376" y="92"/>
                  </a:cubicBezTo>
                  <a:cubicBezTo>
                    <a:pt x="385" y="92"/>
                    <a:pt x="392" y="85"/>
                    <a:pt x="392" y="76"/>
                  </a:cubicBezTo>
                  <a:cubicBezTo>
                    <a:pt x="392" y="72"/>
                    <a:pt x="391" y="68"/>
                    <a:pt x="389" y="66"/>
                  </a:cubicBezTo>
                  <a:cubicBezTo>
                    <a:pt x="440" y="14"/>
                    <a:pt x="440" y="14"/>
                    <a:pt x="440" y="14"/>
                  </a:cubicBezTo>
                  <a:cubicBezTo>
                    <a:pt x="441" y="15"/>
                    <a:pt x="443" y="15"/>
                    <a:pt x="444" y="15"/>
                  </a:cubicBezTo>
                  <a:cubicBezTo>
                    <a:pt x="448" y="15"/>
                    <a:pt x="452" y="12"/>
                    <a:pt x="452" y="7"/>
                  </a:cubicBezTo>
                  <a:cubicBezTo>
                    <a:pt x="452" y="4"/>
                    <a:pt x="450" y="1"/>
                    <a:pt x="447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2511748" y="3746475"/>
              <a:ext cx="1482725" cy="1482725"/>
            </a:xfrm>
            <a:custGeom>
              <a:rect b="b" l="l" r="r" t="t"/>
              <a:pathLst>
                <a:path extrusionOk="0" h="604" w="604">
                  <a:moveTo>
                    <a:pt x="600" y="0"/>
                  </a:moveTo>
                  <a:cubicBezTo>
                    <a:pt x="226" y="374"/>
                    <a:pt x="226" y="374"/>
                    <a:pt x="226" y="374"/>
                  </a:cubicBezTo>
                  <a:cubicBezTo>
                    <a:pt x="223" y="372"/>
                    <a:pt x="220" y="371"/>
                    <a:pt x="216" y="371"/>
                  </a:cubicBezTo>
                  <a:cubicBezTo>
                    <a:pt x="206" y="371"/>
                    <a:pt x="199" y="378"/>
                    <a:pt x="199" y="388"/>
                  </a:cubicBezTo>
                  <a:cubicBezTo>
                    <a:pt x="199" y="392"/>
                    <a:pt x="200" y="395"/>
                    <a:pt x="202" y="398"/>
                  </a:cubicBezTo>
                  <a:cubicBezTo>
                    <a:pt x="119" y="481"/>
                    <a:pt x="119" y="481"/>
                    <a:pt x="119" y="481"/>
                  </a:cubicBezTo>
                  <a:cubicBezTo>
                    <a:pt x="111" y="474"/>
                    <a:pt x="101" y="469"/>
                    <a:pt x="89" y="469"/>
                  </a:cubicBezTo>
                  <a:cubicBezTo>
                    <a:pt x="64" y="469"/>
                    <a:pt x="44" y="490"/>
                    <a:pt x="44" y="515"/>
                  </a:cubicBezTo>
                  <a:cubicBezTo>
                    <a:pt x="44" y="526"/>
                    <a:pt x="48" y="537"/>
                    <a:pt x="55" y="545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59" y="549"/>
                    <a:pt x="59" y="549"/>
                    <a:pt x="59" y="549"/>
                  </a:cubicBezTo>
                  <a:cubicBezTo>
                    <a:pt x="67" y="556"/>
                    <a:pt x="78" y="560"/>
                    <a:pt x="89" y="560"/>
                  </a:cubicBezTo>
                  <a:cubicBezTo>
                    <a:pt x="114" y="560"/>
                    <a:pt x="134" y="540"/>
                    <a:pt x="134" y="515"/>
                  </a:cubicBezTo>
                  <a:cubicBezTo>
                    <a:pt x="134" y="503"/>
                    <a:pt x="130" y="493"/>
                    <a:pt x="123" y="485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09" y="404"/>
                    <a:pt x="212" y="405"/>
                    <a:pt x="216" y="405"/>
                  </a:cubicBezTo>
                  <a:cubicBezTo>
                    <a:pt x="225" y="405"/>
                    <a:pt x="233" y="397"/>
                    <a:pt x="233" y="388"/>
                  </a:cubicBezTo>
                  <a:cubicBezTo>
                    <a:pt x="233" y="384"/>
                    <a:pt x="232" y="381"/>
                    <a:pt x="230" y="378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3351535" y="2727300"/>
              <a:ext cx="1479549" cy="1482725"/>
            </a:xfrm>
            <a:custGeom>
              <a:rect b="b" l="l" r="r" t="t"/>
              <a:pathLst>
                <a:path extrusionOk="0" h="604" w="603">
                  <a:moveTo>
                    <a:pt x="600" y="0"/>
                  </a:moveTo>
                  <a:cubicBezTo>
                    <a:pt x="179" y="421"/>
                    <a:pt x="179" y="421"/>
                    <a:pt x="179" y="421"/>
                  </a:cubicBezTo>
                  <a:cubicBezTo>
                    <a:pt x="175" y="419"/>
                    <a:pt x="170" y="417"/>
                    <a:pt x="165" y="417"/>
                  </a:cubicBezTo>
                  <a:cubicBezTo>
                    <a:pt x="153" y="417"/>
                    <a:pt x="143" y="427"/>
                    <a:pt x="143" y="440"/>
                  </a:cubicBezTo>
                  <a:cubicBezTo>
                    <a:pt x="143" y="445"/>
                    <a:pt x="144" y="449"/>
                    <a:pt x="147" y="453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151" y="457"/>
                    <a:pt x="151" y="457"/>
                    <a:pt x="151" y="457"/>
                  </a:cubicBezTo>
                  <a:cubicBezTo>
                    <a:pt x="155" y="460"/>
                    <a:pt x="160" y="462"/>
                    <a:pt x="165" y="462"/>
                  </a:cubicBezTo>
                  <a:cubicBezTo>
                    <a:pt x="178" y="462"/>
                    <a:pt x="188" y="452"/>
                    <a:pt x="188" y="440"/>
                  </a:cubicBezTo>
                  <a:cubicBezTo>
                    <a:pt x="188" y="434"/>
                    <a:pt x="186" y="429"/>
                    <a:pt x="183" y="425"/>
                  </a:cubicBezTo>
                  <a:cubicBezTo>
                    <a:pt x="603" y="4"/>
                    <a:pt x="603" y="4"/>
                    <a:pt x="603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-15552" y="836712"/>
              <a:ext cx="1624013" cy="1620838"/>
            </a:xfrm>
            <a:custGeom>
              <a:rect b="b" l="l" r="r" t="t"/>
              <a:pathLst>
                <a:path extrusionOk="0" h="660" w="662">
                  <a:moveTo>
                    <a:pt x="637" y="0"/>
                  </a:moveTo>
                  <a:cubicBezTo>
                    <a:pt x="624" y="0"/>
                    <a:pt x="613" y="11"/>
                    <a:pt x="613" y="24"/>
                  </a:cubicBezTo>
                  <a:cubicBezTo>
                    <a:pt x="613" y="30"/>
                    <a:pt x="614" y="34"/>
                    <a:pt x="617" y="38"/>
                  </a:cubicBezTo>
                  <a:cubicBezTo>
                    <a:pt x="116" y="539"/>
                    <a:pt x="116" y="539"/>
                    <a:pt x="116" y="539"/>
                  </a:cubicBezTo>
                  <a:cubicBezTo>
                    <a:pt x="115" y="538"/>
                    <a:pt x="113" y="538"/>
                    <a:pt x="112" y="538"/>
                  </a:cubicBezTo>
                  <a:cubicBezTo>
                    <a:pt x="105" y="538"/>
                    <a:pt x="100" y="543"/>
                    <a:pt x="100" y="550"/>
                  </a:cubicBezTo>
                  <a:cubicBezTo>
                    <a:pt x="100" y="551"/>
                    <a:pt x="100" y="553"/>
                    <a:pt x="101" y="55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4" y="660"/>
                    <a:pt x="4" y="660"/>
                    <a:pt x="4" y="660"/>
                  </a:cubicBezTo>
                  <a:cubicBezTo>
                    <a:pt x="105" y="560"/>
                    <a:pt x="105" y="560"/>
                    <a:pt x="105" y="560"/>
                  </a:cubicBezTo>
                  <a:cubicBezTo>
                    <a:pt x="107" y="561"/>
                    <a:pt x="109" y="562"/>
                    <a:pt x="112" y="562"/>
                  </a:cubicBezTo>
                  <a:cubicBezTo>
                    <a:pt x="118" y="562"/>
                    <a:pt x="124" y="556"/>
                    <a:pt x="124" y="550"/>
                  </a:cubicBezTo>
                  <a:cubicBezTo>
                    <a:pt x="124" y="547"/>
                    <a:pt x="123" y="545"/>
                    <a:pt x="121" y="543"/>
                  </a:cubicBezTo>
                  <a:cubicBezTo>
                    <a:pt x="621" y="43"/>
                    <a:pt x="621" y="43"/>
                    <a:pt x="621" y="43"/>
                  </a:cubicBezTo>
                  <a:cubicBezTo>
                    <a:pt x="626" y="47"/>
                    <a:pt x="631" y="49"/>
                    <a:pt x="637" y="49"/>
                  </a:cubicBezTo>
                  <a:cubicBezTo>
                    <a:pt x="651" y="49"/>
                    <a:pt x="662" y="38"/>
                    <a:pt x="662" y="24"/>
                  </a:cubicBezTo>
                  <a:cubicBezTo>
                    <a:pt x="662" y="11"/>
                    <a:pt x="651" y="0"/>
                    <a:pt x="637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181548" y="-619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181548" y="-619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524508" y="-11658"/>
              <a:ext cx="1568449" cy="1568449"/>
            </a:xfrm>
            <a:custGeom>
              <a:rect b="b" l="l" r="r" t="t"/>
              <a:pathLst>
                <a:path extrusionOk="0" h="639" w="639">
                  <a:moveTo>
                    <a:pt x="635" y="0"/>
                  </a:moveTo>
                  <a:cubicBezTo>
                    <a:pt x="634" y="0"/>
                    <a:pt x="634" y="0"/>
                    <a:pt x="634" y="0"/>
                  </a:cubicBezTo>
                  <a:cubicBezTo>
                    <a:pt x="143" y="491"/>
                    <a:pt x="143" y="491"/>
                    <a:pt x="143" y="491"/>
                  </a:cubicBezTo>
                  <a:cubicBezTo>
                    <a:pt x="138" y="487"/>
                    <a:pt x="132" y="484"/>
                    <a:pt x="125" y="484"/>
                  </a:cubicBezTo>
                  <a:cubicBezTo>
                    <a:pt x="110" y="484"/>
                    <a:pt x="97" y="496"/>
                    <a:pt x="97" y="512"/>
                  </a:cubicBezTo>
                  <a:cubicBezTo>
                    <a:pt x="97" y="519"/>
                    <a:pt x="100" y="525"/>
                    <a:pt x="104" y="530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5" y="639"/>
                    <a:pt x="5" y="639"/>
                    <a:pt x="5" y="639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4" y="537"/>
                    <a:pt x="119" y="539"/>
                    <a:pt x="125" y="539"/>
                  </a:cubicBezTo>
                  <a:cubicBezTo>
                    <a:pt x="140" y="539"/>
                    <a:pt x="152" y="527"/>
                    <a:pt x="152" y="512"/>
                  </a:cubicBezTo>
                  <a:cubicBezTo>
                    <a:pt x="152" y="506"/>
                    <a:pt x="150" y="501"/>
                    <a:pt x="147" y="496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5" y="0"/>
                    <a:pt x="635" y="0"/>
                    <a:pt x="635" y="0"/>
                  </a:cubicBezTo>
                </a:path>
              </a:pathLst>
            </a:custGeom>
            <a:solidFill>
              <a:schemeClr val="lt1">
                <a:alpha val="4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5457056" y="2852936"/>
              <a:ext cx="3130500" cy="3133800"/>
            </a:xfrm>
            <a:prstGeom prst="ellipse">
              <a:avLst/>
            </a:prstGeom>
            <a:solidFill>
              <a:srgbClr val="D04D6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7" name="Google Shape;407;p11"/>
            <p:cNvGrpSpPr/>
            <p:nvPr/>
          </p:nvGrpSpPr>
          <p:grpSpPr>
            <a:xfrm>
              <a:off x="6057131" y="3575249"/>
              <a:ext cx="1931989" cy="1746250"/>
              <a:chOff x="5994400" y="3611563"/>
              <a:chExt cx="1931989" cy="1746250"/>
            </a:xfrm>
          </p:grpSpPr>
          <p:sp>
            <p:nvSpPr>
              <p:cNvPr id="408" name="Google Shape;408;p11"/>
              <p:cNvSpPr/>
              <p:nvPr/>
            </p:nvSpPr>
            <p:spPr>
              <a:xfrm>
                <a:off x="6691313" y="3783013"/>
                <a:ext cx="111125" cy="196850"/>
              </a:xfrm>
              <a:custGeom>
                <a:rect b="b" l="l" r="r" t="t"/>
                <a:pathLst>
                  <a:path extrusionOk="0" h="80" w="45">
                    <a:moveTo>
                      <a:pt x="36" y="0"/>
                    </a:moveTo>
                    <a:cubicBezTo>
                      <a:pt x="27" y="1"/>
                      <a:pt x="19" y="5"/>
                      <a:pt x="12" y="12"/>
                    </a:cubicBezTo>
                    <a:cubicBezTo>
                      <a:pt x="4" y="19"/>
                      <a:pt x="0" y="30"/>
                      <a:pt x="0" y="41"/>
                    </a:cubicBezTo>
                    <a:cubicBezTo>
                      <a:pt x="0" y="52"/>
                      <a:pt x="4" y="62"/>
                      <a:pt x="12" y="70"/>
                    </a:cubicBezTo>
                    <a:cubicBezTo>
                      <a:pt x="17" y="75"/>
                      <a:pt x="22" y="78"/>
                      <a:pt x="28" y="8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5" y="57"/>
                      <a:pt x="32" y="56"/>
                      <a:pt x="29" y="53"/>
                    </a:cubicBezTo>
                    <a:cubicBezTo>
                      <a:pt x="26" y="50"/>
                      <a:pt x="24" y="46"/>
                      <a:pt x="24" y="41"/>
                    </a:cubicBezTo>
                    <a:cubicBezTo>
                      <a:pt x="24" y="36"/>
                      <a:pt x="26" y="32"/>
                      <a:pt x="29" y="29"/>
                    </a:cubicBezTo>
                    <a:cubicBezTo>
                      <a:pt x="31" y="27"/>
                      <a:pt x="32" y="26"/>
                      <a:pt x="34" y="25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3" y="13"/>
                      <a:pt x="24" y="12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1"/>
              <p:cNvSpPr/>
              <p:nvPr/>
            </p:nvSpPr>
            <p:spPr>
              <a:xfrm>
                <a:off x="7005638" y="3783013"/>
                <a:ext cx="98425" cy="141288"/>
              </a:xfrm>
              <a:custGeom>
                <a:rect b="b" l="l" r="r" t="t"/>
                <a:pathLst>
                  <a:path extrusionOk="0" h="57" w="40">
                    <a:moveTo>
                      <a:pt x="0" y="0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5"/>
                      <a:pt x="14" y="15"/>
                      <a:pt x="13" y="1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25"/>
                      <a:pt x="9" y="27"/>
                      <a:pt x="11" y="29"/>
                    </a:cubicBezTo>
                    <a:cubicBezTo>
                      <a:pt x="14" y="32"/>
                      <a:pt x="16" y="36"/>
                      <a:pt x="16" y="41"/>
                    </a:cubicBezTo>
                    <a:cubicBezTo>
                      <a:pt x="16" y="42"/>
                      <a:pt x="16" y="43"/>
                      <a:pt x="16" y="44"/>
                    </a:cubicBezTo>
                    <a:cubicBezTo>
                      <a:pt x="24" y="57"/>
                      <a:pt x="24" y="57"/>
                      <a:pt x="24" y="57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0" y="45"/>
                      <a:pt x="40" y="43"/>
                      <a:pt x="40" y="41"/>
                    </a:cubicBezTo>
                    <a:cubicBezTo>
                      <a:pt x="40" y="30"/>
                      <a:pt x="36" y="19"/>
                      <a:pt x="28" y="12"/>
                    </a:cubicBezTo>
                    <a:cubicBezTo>
                      <a:pt x="21" y="4"/>
                      <a:pt x="11" y="0"/>
                      <a:pt x="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1"/>
              <p:cNvSpPr/>
              <p:nvPr/>
            </p:nvSpPr>
            <p:spPr>
              <a:xfrm>
                <a:off x="6961188" y="3906838"/>
                <a:ext cx="138113" cy="77788"/>
              </a:xfrm>
              <a:custGeom>
                <a:rect b="b" l="l" r="r" t="t"/>
                <a:pathLst>
                  <a:path extrusionOk="0" h="32" w="56">
                    <a:moveTo>
                      <a:pt x="31" y="0"/>
                    </a:moveTo>
                    <a:cubicBezTo>
                      <a:pt x="31" y="1"/>
                      <a:pt x="30" y="2"/>
                      <a:pt x="29" y="3"/>
                    </a:cubicBezTo>
                    <a:cubicBezTo>
                      <a:pt x="26" y="7"/>
                      <a:pt x="21" y="8"/>
                      <a:pt x="17" y="8"/>
                    </a:cubicBezTo>
                    <a:cubicBezTo>
                      <a:pt x="15" y="8"/>
                      <a:pt x="14" y="8"/>
                      <a:pt x="12" y="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2" y="32"/>
                      <a:pt x="14" y="32"/>
                      <a:pt x="17" y="32"/>
                    </a:cubicBezTo>
                    <a:cubicBezTo>
                      <a:pt x="28" y="32"/>
                      <a:pt x="38" y="28"/>
                      <a:pt x="46" y="20"/>
                    </a:cubicBezTo>
                    <a:cubicBezTo>
                      <a:pt x="50" y="16"/>
                      <a:pt x="54" y="10"/>
                      <a:pt x="56" y="4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2" y="13"/>
                      <a:pt x="42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3"/>
                      <a:pt x="40" y="13"/>
                      <a:pt x="39" y="12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1"/>
              <p:cNvSpPr/>
              <p:nvPr/>
            </p:nvSpPr>
            <p:spPr>
              <a:xfrm>
                <a:off x="6765925" y="3783013"/>
                <a:ext cx="260350" cy="201613"/>
              </a:xfrm>
              <a:custGeom>
                <a:rect b="b" l="l" r="r" t="t"/>
                <a:pathLst>
                  <a:path extrusionOk="0" h="82" w="106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1" y="24"/>
                      <a:pt x="12" y="24"/>
                    </a:cubicBezTo>
                    <a:cubicBezTo>
                      <a:pt x="16" y="24"/>
                      <a:pt x="21" y="25"/>
                      <a:pt x="24" y="29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1" y="56"/>
                      <a:pt x="18" y="57"/>
                      <a:pt x="14" y="58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70"/>
                      <a:pt x="22" y="71"/>
                      <a:pt x="21" y="72"/>
                    </a:cubicBezTo>
                    <a:cubicBezTo>
                      <a:pt x="21" y="72"/>
                      <a:pt x="21" y="73"/>
                      <a:pt x="20" y="7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7" y="82"/>
                      <a:pt x="9" y="82"/>
                      <a:pt x="12" y="82"/>
                    </a:cubicBezTo>
                    <a:cubicBezTo>
                      <a:pt x="23" y="82"/>
                      <a:pt x="33" y="78"/>
                      <a:pt x="41" y="70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67" y="70"/>
                      <a:pt x="67" y="70"/>
                      <a:pt x="67" y="70"/>
                    </a:cubicBezTo>
                    <a:cubicBezTo>
                      <a:pt x="72" y="75"/>
                      <a:pt x="77" y="78"/>
                      <a:pt x="82" y="80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64"/>
                      <a:pt x="74" y="62"/>
                      <a:pt x="75" y="61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7" y="25"/>
                      <a:pt x="92" y="24"/>
                      <a:pt x="96" y="2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2" y="1"/>
                      <a:pt x="74" y="5"/>
                      <a:pt x="68" y="11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4" y="4"/>
                      <a:pt x="24" y="0"/>
                      <a:pt x="1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1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1"/>
              <p:cNvSpPr/>
              <p:nvPr/>
            </p:nvSpPr>
            <p:spPr>
              <a:xfrm>
                <a:off x="6805613" y="4643438"/>
                <a:ext cx="0" cy="0"/>
              </a:xfrm>
              <a:custGeom>
                <a:rect b="b" l="l" r="r" t="t"/>
                <a:pathLst>
                  <a:path extrusionOk="0" h="120000" w="12000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1"/>
              <p:cNvSpPr/>
              <p:nvPr/>
            </p:nvSpPr>
            <p:spPr>
              <a:xfrm>
                <a:off x="7718425" y="4429125"/>
                <a:ext cx="14288" cy="26988"/>
              </a:xfrm>
              <a:custGeom>
                <a:rect b="b" l="l" r="r" t="t"/>
                <a:pathLst>
                  <a:path extrusionOk="0" h="11" w="6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3"/>
                      <a:pt x="2" y="6"/>
                      <a:pt x="1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6"/>
                      <a:pt x="4" y="3"/>
                      <a:pt x="3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1"/>
              <p:cNvSpPr/>
              <p:nvPr/>
            </p:nvSpPr>
            <p:spPr>
              <a:xfrm>
                <a:off x="7361238" y="4487863"/>
                <a:ext cx="79375" cy="42863"/>
              </a:xfrm>
              <a:custGeom>
                <a:rect b="b" l="l" r="r" t="t"/>
                <a:pathLst>
                  <a:path extrusionOk="0" h="17" w="32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2" y="2"/>
                      <a:pt x="9" y="4"/>
                      <a:pt x="6" y="6"/>
                    </a:cubicBezTo>
                    <a:cubicBezTo>
                      <a:pt x="4" y="7"/>
                      <a:pt x="2" y="8"/>
                      <a:pt x="0" y="9"/>
                    </a:cubicBezTo>
                    <a:cubicBezTo>
                      <a:pt x="4" y="11"/>
                      <a:pt x="7" y="13"/>
                      <a:pt x="10" y="15"/>
                    </a:cubicBezTo>
                    <a:cubicBezTo>
                      <a:pt x="12" y="16"/>
                      <a:pt x="14" y="17"/>
                      <a:pt x="16" y="17"/>
                    </a:cubicBezTo>
                    <a:cubicBezTo>
                      <a:pt x="18" y="17"/>
                      <a:pt x="20" y="16"/>
                      <a:pt x="22" y="15"/>
                    </a:cubicBezTo>
                    <a:cubicBezTo>
                      <a:pt x="25" y="13"/>
                      <a:pt x="29" y="11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1"/>
              <p:cNvSpPr/>
              <p:nvPr/>
            </p:nvSpPr>
            <p:spPr>
              <a:xfrm>
                <a:off x="77200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9"/>
                      <a:pt x="6" y="10"/>
                      <a:pt x="4" y="10"/>
                    </a:cubicBezTo>
                    <a:cubicBezTo>
                      <a:pt x="3" y="10"/>
                      <a:pt x="2" y="9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7" y="12"/>
                      <a:pt x="9" y="10"/>
                      <a:pt x="9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1"/>
              <p:cNvSpPr/>
              <p:nvPr/>
            </p:nvSpPr>
            <p:spPr>
              <a:xfrm>
                <a:off x="7769225" y="4432300"/>
                <a:ext cx="17463" cy="17463"/>
              </a:xfrm>
              <a:custGeom>
                <a:rect b="b" l="l" r="r" t="t"/>
                <a:pathLst>
                  <a:path extrusionOk="0" h="7" w="7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7" y="6"/>
                      <a:pt x="7" y="3"/>
                    </a:cubicBezTo>
                    <a:cubicBezTo>
                      <a:pt x="7" y="1"/>
                      <a:pt x="6" y="0"/>
                      <a:pt x="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7653338" y="4752975"/>
                <a:ext cx="107950" cy="106363"/>
              </a:xfrm>
              <a:custGeom>
                <a:rect b="b" l="l" r="r" t="t"/>
                <a:pathLst>
                  <a:path extrusionOk="0" h="43" w="44">
                    <a:moveTo>
                      <a:pt x="3" y="4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3" y="40"/>
                      <a:pt x="3" y="40"/>
                      <a:pt x="3" y="40"/>
                    </a:cubicBezTo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3" y="43"/>
                      <a:pt x="44" y="43"/>
                      <a:pt x="44" y="4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0"/>
                      <a:pt x="43" y="0"/>
                      <a:pt x="42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7418388" y="4581525"/>
                <a:ext cx="77788" cy="44450"/>
              </a:xfrm>
              <a:custGeom>
                <a:rect b="b" l="l" r="r" t="t"/>
                <a:pathLst>
                  <a:path extrusionOk="0" h="18" w="32">
                    <a:moveTo>
                      <a:pt x="15" y="0"/>
                    </a:moveTo>
                    <a:cubicBezTo>
                      <a:pt x="14" y="0"/>
                      <a:pt x="13" y="1"/>
                      <a:pt x="11" y="2"/>
                    </a:cubicBezTo>
                    <a:cubicBezTo>
                      <a:pt x="8" y="4"/>
                      <a:pt x="4" y="6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5" y="12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1" y="15"/>
                      <a:pt x="26" y="12"/>
                      <a:pt x="32" y="9"/>
                    </a:cubicBezTo>
                    <a:cubicBezTo>
                      <a:pt x="27" y="6"/>
                      <a:pt x="23" y="4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7696200" y="4792663"/>
                <a:ext cx="19050" cy="30163"/>
              </a:xfrm>
              <a:custGeom>
                <a:rect b="b" l="l" r="r" t="t"/>
                <a:pathLst>
                  <a:path extrusionOk="0" h="12" w="8">
                    <a:moveTo>
                      <a:pt x="2" y="6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6" y="4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1"/>
                      <a:pt x="6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1"/>
              <p:cNvSpPr/>
              <p:nvPr/>
            </p:nvSpPr>
            <p:spPr>
              <a:xfrm>
                <a:off x="7307263" y="4581525"/>
                <a:ext cx="79375" cy="44450"/>
              </a:xfrm>
              <a:custGeom>
                <a:rect b="b" l="l" r="r" t="t"/>
                <a:pathLst>
                  <a:path extrusionOk="0" h="18" w="32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0" y="3"/>
                      <a:pt x="6" y="6"/>
                      <a:pt x="0" y="9"/>
                    </a:cubicBezTo>
                    <a:cubicBezTo>
                      <a:pt x="6" y="12"/>
                      <a:pt x="11" y="15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22" y="15"/>
                      <a:pt x="26" y="13"/>
                      <a:pt x="31" y="10"/>
                    </a:cubicBezTo>
                    <a:cubicBezTo>
                      <a:pt x="31" y="10"/>
                      <a:pt x="32" y="10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1"/>
              <p:cNvSpPr/>
              <p:nvPr/>
            </p:nvSpPr>
            <p:spPr>
              <a:xfrm>
                <a:off x="5994400" y="3611563"/>
                <a:ext cx="1931989" cy="1746250"/>
              </a:xfrm>
              <a:custGeom>
                <a:rect b="b" l="l" r="r" t="t"/>
                <a:pathLst>
                  <a:path extrusionOk="0" h="711" w="787">
                    <a:moveTo>
                      <a:pt x="709" y="458"/>
                    </a:moveTo>
                    <a:cubicBezTo>
                      <a:pt x="715" y="458"/>
                      <a:pt x="715" y="458"/>
                      <a:pt x="715" y="458"/>
                    </a:cubicBezTo>
                    <a:cubicBezTo>
                      <a:pt x="715" y="454"/>
                      <a:pt x="715" y="454"/>
                      <a:pt x="715" y="454"/>
                    </a:cubicBezTo>
                    <a:cubicBezTo>
                      <a:pt x="715" y="453"/>
                      <a:pt x="716" y="452"/>
                      <a:pt x="717" y="452"/>
                    </a:cubicBezTo>
                    <a:cubicBezTo>
                      <a:pt x="718" y="452"/>
                      <a:pt x="718" y="453"/>
                      <a:pt x="718" y="454"/>
                    </a:cubicBezTo>
                    <a:cubicBezTo>
                      <a:pt x="718" y="458"/>
                      <a:pt x="718" y="458"/>
                      <a:pt x="718" y="458"/>
                    </a:cubicBezTo>
                    <a:cubicBezTo>
                      <a:pt x="720" y="458"/>
                      <a:pt x="720" y="458"/>
                      <a:pt x="720" y="458"/>
                    </a:cubicBezTo>
                    <a:cubicBezTo>
                      <a:pt x="723" y="458"/>
                      <a:pt x="726" y="461"/>
                      <a:pt x="726" y="465"/>
                    </a:cubicBezTo>
                    <a:cubicBezTo>
                      <a:pt x="726" y="466"/>
                      <a:pt x="726" y="466"/>
                      <a:pt x="726" y="466"/>
                    </a:cubicBezTo>
                    <a:cubicBezTo>
                      <a:pt x="731" y="466"/>
                      <a:pt x="731" y="466"/>
                      <a:pt x="731" y="466"/>
                    </a:cubicBezTo>
                    <a:cubicBezTo>
                      <a:pt x="732" y="466"/>
                      <a:pt x="732" y="467"/>
                      <a:pt x="732" y="468"/>
                    </a:cubicBezTo>
                    <a:cubicBezTo>
                      <a:pt x="732" y="469"/>
                      <a:pt x="732" y="469"/>
                      <a:pt x="731" y="469"/>
                    </a:cubicBezTo>
                    <a:cubicBezTo>
                      <a:pt x="726" y="469"/>
                      <a:pt x="726" y="469"/>
                      <a:pt x="726" y="469"/>
                    </a:cubicBezTo>
                    <a:cubicBezTo>
                      <a:pt x="726" y="475"/>
                      <a:pt x="726" y="475"/>
                      <a:pt x="726" y="475"/>
                    </a:cubicBezTo>
                    <a:cubicBezTo>
                      <a:pt x="731" y="475"/>
                      <a:pt x="731" y="475"/>
                      <a:pt x="731" y="475"/>
                    </a:cubicBezTo>
                    <a:cubicBezTo>
                      <a:pt x="732" y="475"/>
                      <a:pt x="732" y="476"/>
                      <a:pt x="732" y="477"/>
                    </a:cubicBezTo>
                    <a:cubicBezTo>
                      <a:pt x="732" y="478"/>
                      <a:pt x="732" y="479"/>
                      <a:pt x="731" y="479"/>
                    </a:cubicBezTo>
                    <a:cubicBezTo>
                      <a:pt x="726" y="479"/>
                      <a:pt x="726" y="479"/>
                      <a:pt x="726" y="479"/>
                    </a:cubicBezTo>
                    <a:cubicBezTo>
                      <a:pt x="726" y="485"/>
                      <a:pt x="726" y="485"/>
                      <a:pt x="726" y="485"/>
                    </a:cubicBezTo>
                    <a:cubicBezTo>
                      <a:pt x="731" y="485"/>
                      <a:pt x="731" y="485"/>
                      <a:pt x="731" y="485"/>
                    </a:cubicBezTo>
                    <a:cubicBezTo>
                      <a:pt x="732" y="485"/>
                      <a:pt x="732" y="486"/>
                      <a:pt x="732" y="486"/>
                    </a:cubicBezTo>
                    <a:cubicBezTo>
                      <a:pt x="732" y="487"/>
                      <a:pt x="732" y="488"/>
                      <a:pt x="731" y="488"/>
                    </a:cubicBezTo>
                    <a:cubicBezTo>
                      <a:pt x="726" y="488"/>
                      <a:pt x="726" y="488"/>
                      <a:pt x="726" y="488"/>
                    </a:cubicBezTo>
                    <a:cubicBezTo>
                      <a:pt x="726" y="494"/>
                      <a:pt x="726" y="494"/>
                      <a:pt x="726" y="494"/>
                    </a:cubicBezTo>
                    <a:cubicBezTo>
                      <a:pt x="731" y="494"/>
                      <a:pt x="731" y="494"/>
                      <a:pt x="731" y="494"/>
                    </a:cubicBezTo>
                    <a:cubicBezTo>
                      <a:pt x="732" y="494"/>
                      <a:pt x="732" y="495"/>
                      <a:pt x="732" y="496"/>
                    </a:cubicBezTo>
                    <a:cubicBezTo>
                      <a:pt x="732" y="497"/>
                      <a:pt x="732" y="497"/>
                      <a:pt x="731" y="497"/>
                    </a:cubicBezTo>
                    <a:cubicBezTo>
                      <a:pt x="726" y="497"/>
                      <a:pt x="726" y="497"/>
                      <a:pt x="726" y="497"/>
                    </a:cubicBezTo>
                    <a:cubicBezTo>
                      <a:pt x="726" y="504"/>
                      <a:pt x="726" y="504"/>
                      <a:pt x="726" y="504"/>
                    </a:cubicBezTo>
                    <a:cubicBezTo>
                      <a:pt x="731" y="504"/>
                      <a:pt x="731" y="504"/>
                      <a:pt x="731" y="504"/>
                    </a:cubicBezTo>
                    <a:cubicBezTo>
                      <a:pt x="732" y="504"/>
                      <a:pt x="732" y="504"/>
                      <a:pt x="732" y="505"/>
                    </a:cubicBezTo>
                    <a:cubicBezTo>
                      <a:pt x="732" y="506"/>
                      <a:pt x="732" y="507"/>
                      <a:pt x="731" y="507"/>
                    </a:cubicBezTo>
                    <a:cubicBezTo>
                      <a:pt x="726" y="507"/>
                      <a:pt x="726" y="507"/>
                      <a:pt x="726" y="507"/>
                    </a:cubicBezTo>
                    <a:cubicBezTo>
                      <a:pt x="726" y="508"/>
                      <a:pt x="726" y="508"/>
                      <a:pt x="726" y="508"/>
                    </a:cubicBezTo>
                    <a:cubicBezTo>
                      <a:pt x="726" y="512"/>
                      <a:pt x="723" y="515"/>
                      <a:pt x="720" y="515"/>
                    </a:cubicBezTo>
                    <a:cubicBezTo>
                      <a:pt x="718" y="515"/>
                      <a:pt x="718" y="515"/>
                      <a:pt x="718" y="515"/>
                    </a:cubicBezTo>
                    <a:cubicBezTo>
                      <a:pt x="718" y="519"/>
                      <a:pt x="718" y="519"/>
                      <a:pt x="718" y="519"/>
                    </a:cubicBezTo>
                    <a:cubicBezTo>
                      <a:pt x="718" y="520"/>
                      <a:pt x="718" y="521"/>
                      <a:pt x="717" y="521"/>
                    </a:cubicBezTo>
                    <a:cubicBezTo>
                      <a:pt x="716" y="521"/>
                      <a:pt x="715" y="520"/>
                      <a:pt x="715" y="519"/>
                    </a:cubicBezTo>
                    <a:cubicBezTo>
                      <a:pt x="715" y="515"/>
                      <a:pt x="715" y="515"/>
                      <a:pt x="715" y="515"/>
                    </a:cubicBezTo>
                    <a:cubicBezTo>
                      <a:pt x="709" y="515"/>
                      <a:pt x="709" y="515"/>
                      <a:pt x="709" y="515"/>
                    </a:cubicBezTo>
                    <a:cubicBezTo>
                      <a:pt x="709" y="519"/>
                      <a:pt x="709" y="519"/>
                      <a:pt x="709" y="519"/>
                    </a:cubicBezTo>
                    <a:cubicBezTo>
                      <a:pt x="709" y="520"/>
                      <a:pt x="708" y="521"/>
                      <a:pt x="707" y="521"/>
                    </a:cubicBezTo>
                    <a:cubicBezTo>
                      <a:pt x="706" y="521"/>
                      <a:pt x="706" y="520"/>
                      <a:pt x="706" y="519"/>
                    </a:cubicBezTo>
                    <a:cubicBezTo>
                      <a:pt x="706" y="515"/>
                      <a:pt x="706" y="515"/>
                      <a:pt x="706" y="515"/>
                    </a:cubicBezTo>
                    <a:cubicBezTo>
                      <a:pt x="700" y="515"/>
                      <a:pt x="700" y="515"/>
                      <a:pt x="700" y="515"/>
                    </a:cubicBezTo>
                    <a:cubicBezTo>
                      <a:pt x="700" y="519"/>
                      <a:pt x="700" y="519"/>
                      <a:pt x="700" y="519"/>
                    </a:cubicBezTo>
                    <a:cubicBezTo>
                      <a:pt x="700" y="520"/>
                      <a:pt x="699" y="521"/>
                      <a:pt x="698" y="521"/>
                    </a:cubicBezTo>
                    <a:cubicBezTo>
                      <a:pt x="697" y="521"/>
                      <a:pt x="696" y="520"/>
                      <a:pt x="696" y="519"/>
                    </a:cubicBezTo>
                    <a:cubicBezTo>
                      <a:pt x="696" y="515"/>
                      <a:pt x="696" y="515"/>
                      <a:pt x="696" y="515"/>
                    </a:cubicBezTo>
                    <a:cubicBezTo>
                      <a:pt x="690" y="515"/>
                      <a:pt x="690" y="515"/>
                      <a:pt x="690" y="515"/>
                    </a:cubicBezTo>
                    <a:cubicBezTo>
                      <a:pt x="690" y="519"/>
                      <a:pt x="690" y="519"/>
                      <a:pt x="690" y="519"/>
                    </a:cubicBezTo>
                    <a:cubicBezTo>
                      <a:pt x="690" y="520"/>
                      <a:pt x="689" y="521"/>
                      <a:pt x="689" y="521"/>
                    </a:cubicBezTo>
                    <a:cubicBezTo>
                      <a:pt x="688" y="521"/>
                      <a:pt x="687" y="520"/>
                      <a:pt x="687" y="519"/>
                    </a:cubicBezTo>
                    <a:cubicBezTo>
                      <a:pt x="687" y="515"/>
                      <a:pt x="687" y="515"/>
                      <a:pt x="687" y="515"/>
                    </a:cubicBezTo>
                    <a:cubicBezTo>
                      <a:pt x="681" y="515"/>
                      <a:pt x="681" y="515"/>
                      <a:pt x="681" y="515"/>
                    </a:cubicBezTo>
                    <a:cubicBezTo>
                      <a:pt x="681" y="519"/>
                      <a:pt x="681" y="519"/>
                      <a:pt x="681" y="519"/>
                    </a:cubicBezTo>
                    <a:cubicBezTo>
                      <a:pt x="681" y="520"/>
                      <a:pt x="680" y="521"/>
                      <a:pt x="679" y="521"/>
                    </a:cubicBezTo>
                    <a:cubicBezTo>
                      <a:pt x="678" y="521"/>
                      <a:pt x="678" y="520"/>
                      <a:pt x="678" y="519"/>
                    </a:cubicBezTo>
                    <a:cubicBezTo>
                      <a:pt x="678" y="515"/>
                      <a:pt x="678" y="515"/>
                      <a:pt x="678" y="515"/>
                    </a:cubicBezTo>
                    <a:cubicBezTo>
                      <a:pt x="676" y="515"/>
                      <a:pt x="676" y="515"/>
                      <a:pt x="676" y="515"/>
                    </a:cubicBezTo>
                    <a:cubicBezTo>
                      <a:pt x="673" y="515"/>
                      <a:pt x="670" y="512"/>
                      <a:pt x="670" y="508"/>
                    </a:cubicBezTo>
                    <a:cubicBezTo>
                      <a:pt x="670" y="507"/>
                      <a:pt x="670" y="507"/>
                      <a:pt x="670" y="507"/>
                    </a:cubicBezTo>
                    <a:cubicBezTo>
                      <a:pt x="665" y="507"/>
                      <a:pt x="665" y="507"/>
                      <a:pt x="665" y="507"/>
                    </a:cubicBezTo>
                    <a:cubicBezTo>
                      <a:pt x="664" y="507"/>
                      <a:pt x="664" y="506"/>
                      <a:pt x="664" y="505"/>
                    </a:cubicBezTo>
                    <a:cubicBezTo>
                      <a:pt x="664" y="504"/>
                      <a:pt x="664" y="504"/>
                      <a:pt x="665" y="504"/>
                    </a:cubicBezTo>
                    <a:cubicBezTo>
                      <a:pt x="670" y="504"/>
                      <a:pt x="670" y="504"/>
                      <a:pt x="670" y="504"/>
                    </a:cubicBezTo>
                    <a:cubicBezTo>
                      <a:pt x="670" y="497"/>
                      <a:pt x="670" y="497"/>
                      <a:pt x="670" y="497"/>
                    </a:cubicBezTo>
                    <a:cubicBezTo>
                      <a:pt x="665" y="497"/>
                      <a:pt x="665" y="497"/>
                      <a:pt x="665" y="497"/>
                    </a:cubicBezTo>
                    <a:cubicBezTo>
                      <a:pt x="664" y="497"/>
                      <a:pt x="664" y="497"/>
                      <a:pt x="664" y="496"/>
                    </a:cubicBezTo>
                    <a:cubicBezTo>
                      <a:pt x="664" y="495"/>
                      <a:pt x="664" y="494"/>
                      <a:pt x="665" y="494"/>
                    </a:cubicBezTo>
                    <a:cubicBezTo>
                      <a:pt x="670" y="494"/>
                      <a:pt x="670" y="494"/>
                      <a:pt x="670" y="494"/>
                    </a:cubicBezTo>
                    <a:cubicBezTo>
                      <a:pt x="670" y="488"/>
                      <a:pt x="670" y="488"/>
                      <a:pt x="670" y="488"/>
                    </a:cubicBezTo>
                    <a:cubicBezTo>
                      <a:pt x="665" y="488"/>
                      <a:pt x="665" y="488"/>
                      <a:pt x="665" y="488"/>
                    </a:cubicBezTo>
                    <a:cubicBezTo>
                      <a:pt x="664" y="488"/>
                      <a:pt x="664" y="487"/>
                      <a:pt x="664" y="486"/>
                    </a:cubicBezTo>
                    <a:cubicBezTo>
                      <a:pt x="664" y="486"/>
                      <a:pt x="664" y="485"/>
                      <a:pt x="665" y="485"/>
                    </a:cubicBezTo>
                    <a:cubicBezTo>
                      <a:pt x="670" y="485"/>
                      <a:pt x="670" y="485"/>
                      <a:pt x="670" y="485"/>
                    </a:cubicBezTo>
                    <a:cubicBezTo>
                      <a:pt x="670" y="479"/>
                      <a:pt x="670" y="479"/>
                      <a:pt x="670" y="479"/>
                    </a:cubicBezTo>
                    <a:cubicBezTo>
                      <a:pt x="665" y="479"/>
                      <a:pt x="665" y="479"/>
                      <a:pt x="665" y="479"/>
                    </a:cubicBezTo>
                    <a:cubicBezTo>
                      <a:pt x="664" y="479"/>
                      <a:pt x="664" y="478"/>
                      <a:pt x="664" y="477"/>
                    </a:cubicBezTo>
                    <a:cubicBezTo>
                      <a:pt x="664" y="476"/>
                      <a:pt x="664" y="475"/>
                      <a:pt x="665" y="475"/>
                    </a:cubicBezTo>
                    <a:cubicBezTo>
                      <a:pt x="670" y="475"/>
                      <a:pt x="670" y="475"/>
                      <a:pt x="670" y="475"/>
                    </a:cubicBezTo>
                    <a:cubicBezTo>
                      <a:pt x="670" y="469"/>
                      <a:pt x="670" y="469"/>
                      <a:pt x="670" y="469"/>
                    </a:cubicBezTo>
                    <a:cubicBezTo>
                      <a:pt x="665" y="469"/>
                      <a:pt x="665" y="469"/>
                      <a:pt x="665" y="469"/>
                    </a:cubicBezTo>
                    <a:cubicBezTo>
                      <a:pt x="664" y="469"/>
                      <a:pt x="664" y="469"/>
                      <a:pt x="664" y="468"/>
                    </a:cubicBezTo>
                    <a:cubicBezTo>
                      <a:pt x="664" y="467"/>
                      <a:pt x="664" y="466"/>
                      <a:pt x="665" y="466"/>
                    </a:cubicBezTo>
                    <a:cubicBezTo>
                      <a:pt x="670" y="466"/>
                      <a:pt x="670" y="466"/>
                      <a:pt x="670" y="466"/>
                    </a:cubicBezTo>
                    <a:cubicBezTo>
                      <a:pt x="670" y="465"/>
                      <a:pt x="670" y="465"/>
                      <a:pt x="670" y="465"/>
                    </a:cubicBezTo>
                    <a:cubicBezTo>
                      <a:pt x="670" y="461"/>
                      <a:pt x="673" y="458"/>
                      <a:pt x="676" y="458"/>
                    </a:cubicBezTo>
                    <a:cubicBezTo>
                      <a:pt x="678" y="458"/>
                      <a:pt x="678" y="458"/>
                      <a:pt x="678" y="458"/>
                    </a:cubicBezTo>
                    <a:cubicBezTo>
                      <a:pt x="678" y="454"/>
                      <a:pt x="678" y="454"/>
                      <a:pt x="678" y="454"/>
                    </a:cubicBezTo>
                    <a:cubicBezTo>
                      <a:pt x="678" y="453"/>
                      <a:pt x="678" y="452"/>
                      <a:pt x="679" y="452"/>
                    </a:cubicBezTo>
                    <a:cubicBezTo>
                      <a:pt x="680" y="452"/>
                      <a:pt x="681" y="453"/>
                      <a:pt x="681" y="454"/>
                    </a:cubicBezTo>
                    <a:cubicBezTo>
                      <a:pt x="681" y="458"/>
                      <a:pt x="681" y="458"/>
                      <a:pt x="681" y="458"/>
                    </a:cubicBezTo>
                    <a:cubicBezTo>
                      <a:pt x="687" y="458"/>
                      <a:pt x="687" y="458"/>
                      <a:pt x="687" y="458"/>
                    </a:cubicBezTo>
                    <a:cubicBezTo>
                      <a:pt x="687" y="454"/>
                      <a:pt x="687" y="454"/>
                      <a:pt x="687" y="454"/>
                    </a:cubicBezTo>
                    <a:cubicBezTo>
                      <a:pt x="687" y="453"/>
                      <a:pt x="688" y="452"/>
                      <a:pt x="689" y="452"/>
                    </a:cubicBezTo>
                    <a:cubicBezTo>
                      <a:pt x="689" y="452"/>
                      <a:pt x="690" y="453"/>
                      <a:pt x="690" y="454"/>
                    </a:cubicBezTo>
                    <a:cubicBezTo>
                      <a:pt x="690" y="458"/>
                      <a:pt x="690" y="458"/>
                      <a:pt x="690" y="458"/>
                    </a:cubicBezTo>
                    <a:cubicBezTo>
                      <a:pt x="696" y="458"/>
                      <a:pt x="696" y="458"/>
                      <a:pt x="696" y="458"/>
                    </a:cubicBezTo>
                    <a:cubicBezTo>
                      <a:pt x="696" y="454"/>
                      <a:pt x="696" y="454"/>
                      <a:pt x="696" y="454"/>
                    </a:cubicBezTo>
                    <a:cubicBezTo>
                      <a:pt x="696" y="453"/>
                      <a:pt x="697" y="452"/>
                      <a:pt x="698" y="452"/>
                    </a:cubicBezTo>
                    <a:cubicBezTo>
                      <a:pt x="699" y="452"/>
                      <a:pt x="700" y="453"/>
                      <a:pt x="700" y="454"/>
                    </a:cubicBezTo>
                    <a:cubicBezTo>
                      <a:pt x="700" y="458"/>
                      <a:pt x="700" y="458"/>
                      <a:pt x="700" y="458"/>
                    </a:cubicBezTo>
                    <a:cubicBezTo>
                      <a:pt x="706" y="458"/>
                      <a:pt x="706" y="458"/>
                      <a:pt x="706" y="458"/>
                    </a:cubicBezTo>
                    <a:cubicBezTo>
                      <a:pt x="706" y="454"/>
                      <a:pt x="706" y="454"/>
                      <a:pt x="706" y="454"/>
                    </a:cubicBezTo>
                    <a:cubicBezTo>
                      <a:pt x="706" y="453"/>
                      <a:pt x="706" y="452"/>
                      <a:pt x="707" y="452"/>
                    </a:cubicBezTo>
                    <a:cubicBezTo>
                      <a:pt x="708" y="452"/>
                      <a:pt x="709" y="453"/>
                      <a:pt x="709" y="454"/>
                    </a:cubicBezTo>
                    <a:cubicBezTo>
                      <a:pt x="709" y="458"/>
                      <a:pt x="709" y="458"/>
                      <a:pt x="709" y="458"/>
                    </a:cubicBezTo>
                    <a:moveTo>
                      <a:pt x="595" y="436"/>
                    </a:moveTo>
                    <a:cubicBezTo>
                      <a:pt x="595" y="436"/>
                      <a:pt x="594" y="436"/>
                      <a:pt x="594" y="436"/>
                    </a:cubicBezTo>
                    <a:cubicBezTo>
                      <a:pt x="589" y="433"/>
                      <a:pt x="583" y="430"/>
                      <a:pt x="578" y="427"/>
                    </a:cubicBezTo>
                    <a:cubicBezTo>
                      <a:pt x="577" y="426"/>
                      <a:pt x="577" y="425"/>
                      <a:pt x="577" y="424"/>
                    </a:cubicBezTo>
                    <a:cubicBezTo>
                      <a:pt x="576" y="418"/>
                      <a:pt x="576" y="412"/>
                      <a:pt x="577" y="406"/>
                    </a:cubicBezTo>
                    <a:cubicBezTo>
                      <a:pt x="577" y="405"/>
                      <a:pt x="577" y="404"/>
                      <a:pt x="578" y="403"/>
                    </a:cubicBezTo>
                    <a:cubicBezTo>
                      <a:pt x="583" y="400"/>
                      <a:pt x="589" y="397"/>
                      <a:pt x="594" y="394"/>
                    </a:cubicBezTo>
                    <a:cubicBezTo>
                      <a:pt x="594" y="394"/>
                      <a:pt x="595" y="394"/>
                      <a:pt x="595" y="394"/>
                    </a:cubicBezTo>
                    <a:cubicBezTo>
                      <a:pt x="596" y="394"/>
                      <a:pt x="596" y="394"/>
                      <a:pt x="597" y="394"/>
                    </a:cubicBezTo>
                    <a:cubicBezTo>
                      <a:pt x="602" y="397"/>
                      <a:pt x="607" y="400"/>
                      <a:pt x="613" y="403"/>
                    </a:cubicBezTo>
                    <a:cubicBezTo>
                      <a:pt x="614" y="404"/>
                      <a:pt x="614" y="405"/>
                      <a:pt x="614" y="406"/>
                    </a:cubicBezTo>
                    <a:cubicBezTo>
                      <a:pt x="614" y="409"/>
                      <a:pt x="614" y="412"/>
                      <a:pt x="614" y="415"/>
                    </a:cubicBezTo>
                    <a:cubicBezTo>
                      <a:pt x="614" y="418"/>
                      <a:pt x="615" y="421"/>
                      <a:pt x="614" y="424"/>
                    </a:cubicBezTo>
                    <a:cubicBezTo>
                      <a:pt x="614" y="425"/>
                      <a:pt x="614" y="426"/>
                      <a:pt x="613" y="427"/>
                    </a:cubicBezTo>
                    <a:cubicBezTo>
                      <a:pt x="608" y="430"/>
                      <a:pt x="602" y="433"/>
                      <a:pt x="597" y="436"/>
                    </a:cubicBezTo>
                    <a:cubicBezTo>
                      <a:pt x="597" y="436"/>
                      <a:pt x="596" y="436"/>
                      <a:pt x="595" y="436"/>
                    </a:cubicBezTo>
                    <a:moveTo>
                      <a:pt x="551" y="436"/>
                    </a:moveTo>
                    <a:cubicBezTo>
                      <a:pt x="551" y="436"/>
                      <a:pt x="550" y="436"/>
                      <a:pt x="550" y="436"/>
                    </a:cubicBezTo>
                    <a:cubicBezTo>
                      <a:pt x="544" y="433"/>
                      <a:pt x="539" y="430"/>
                      <a:pt x="534" y="427"/>
                    </a:cubicBezTo>
                    <a:cubicBezTo>
                      <a:pt x="533" y="426"/>
                      <a:pt x="532" y="425"/>
                      <a:pt x="532" y="424"/>
                    </a:cubicBezTo>
                    <a:cubicBezTo>
                      <a:pt x="532" y="418"/>
                      <a:pt x="532" y="412"/>
                      <a:pt x="532" y="406"/>
                    </a:cubicBezTo>
                    <a:cubicBezTo>
                      <a:pt x="532" y="405"/>
                      <a:pt x="533" y="404"/>
                      <a:pt x="534" y="403"/>
                    </a:cubicBezTo>
                    <a:cubicBezTo>
                      <a:pt x="539" y="400"/>
                      <a:pt x="544" y="397"/>
                      <a:pt x="550" y="394"/>
                    </a:cubicBezTo>
                    <a:cubicBezTo>
                      <a:pt x="550" y="394"/>
                      <a:pt x="551" y="394"/>
                      <a:pt x="551" y="394"/>
                    </a:cubicBezTo>
                    <a:cubicBezTo>
                      <a:pt x="552" y="394"/>
                      <a:pt x="552" y="394"/>
                      <a:pt x="552" y="394"/>
                    </a:cubicBezTo>
                    <a:cubicBezTo>
                      <a:pt x="558" y="397"/>
                      <a:pt x="563" y="400"/>
                      <a:pt x="568" y="403"/>
                    </a:cubicBezTo>
                    <a:cubicBezTo>
                      <a:pt x="570" y="404"/>
                      <a:pt x="570" y="405"/>
                      <a:pt x="570" y="406"/>
                    </a:cubicBezTo>
                    <a:cubicBezTo>
                      <a:pt x="570" y="408"/>
                      <a:pt x="570" y="409"/>
                      <a:pt x="570" y="411"/>
                    </a:cubicBezTo>
                    <a:cubicBezTo>
                      <a:pt x="570" y="412"/>
                      <a:pt x="570" y="414"/>
                      <a:pt x="570" y="415"/>
                    </a:cubicBezTo>
                    <a:cubicBezTo>
                      <a:pt x="570" y="417"/>
                      <a:pt x="570" y="418"/>
                      <a:pt x="570" y="419"/>
                    </a:cubicBezTo>
                    <a:cubicBezTo>
                      <a:pt x="570" y="421"/>
                      <a:pt x="570" y="422"/>
                      <a:pt x="570" y="424"/>
                    </a:cubicBezTo>
                    <a:cubicBezTo>
                      <a:pt x="570" y="425"/>
                      <a:pt x="570" y="426"/>
                      <a:pt x="568" y="427"/>
                    </a:cubicBezTo>
                    <a:cubicBezTo>
                      <a:pt x="563" y="430"/>
                      <a:pt x="558" y="433"/>
                      <a:pt x="553" y="436"/>
                    </a:cubicBezTo>
                    <a:cubicBezTo>
                      <a:pt x="552" y="436"/>
                      <a:pt x="552" y="436"/>
                      <a:pt x="551" y="436"/>
                    </a:cubicBezTo>
                    <a:moveTo>
                      <a:pt x="332" y="448"/>
                    </a:moveTo>
                    <a:cubicBezTo>
                      <a:pt x="317" y="442"/>
                      <a:pt x="306" y="427"/>
                      <a:pt x="306" y="409"/>
                    </a:cubicBezTo>
                    <a:cubicBezTo>
                      <a:pt x="306" y="409"/>
                      <a:pt x="306" y="408"/>
                      <a:pt x="306" y="408"/>
                    </a:cubicBezTo>
                    <a:cubicBezTo>
                      <a:pt x="306" y="406"/>
                      <a:pt x="306" y="404"/>
                      <a:pt x="307" y="402"/>
                    </a:cubicBezTo>
                    <a:cubicBezTo>
                      <a:pt x="310" y="382"/>
                      <a:pt x="327" y="367"/>
                      <a:pt x="348" y="367"/>
                    </a:cubicBezTo>
                    <a:cubicBezTo>
                      <a:pt x="350" y="367"/>
                      <a:pt x="353" y="367"/>
                      <a:pt x="355" y="368"/>
                    </a:cubicBezTo>
                    <a:cubicBezTo>
                      <a:pt x="357" y="368"/>
                      <a:pt x="359" y="369"/>
                      <a:pt x="361" y="369"/>
                    </a:cubicBezTo>
                    <a:cubicBezTo>
                      <a:pt x="373" y="373"/>
                      <a:pt x="382" y="382"/>
                      <a:pt x="387" y="394"/>
                    </a:cubicBezTo>
                    <a:cubicBezTo>
                      <a:pt x="388" y="395"/>
                      <a:pt x="388" y="397"/>
                      <a:pt x="388" y="398"/>
                    </a:cubicBezTo>
                    <a:cubicBezTo>
                      <a:pt x="389" y="402"/>
                      <a:pt x="390" y="405"/>
                      <a:pt x="390" y="409"/>
                    </a:cubicBezTo>
                    <a:cubicBezTo>
                      <a:pt x="390" y="425"/>
                      <a:pt x="381" y="438"/>
                      <a:pt x="369" y="445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5"/>
                      <a:pt x="369" y="434"/>
                      <a:pt x="369" y="433"/>
                    </a:cubicBezTo>
                    <a:cubicBezTo>
                      <a:pt x="369" y="424"/>
                      <a:pt x="369" y="424"/>
                      <a:pt x="369" y="424"/>
                    </a:cubicBezTo>
                    <a:cubicBezTo>
                      <a:pt x="369" y="414"/>
                      <a:pt x="361" y="406"/>
                      <a:pt x="350" y="406"/>
                    </a:cubicBezTo>
                    <a:cubicBezTo>
                      <a:pt x="340" y="406"/>
                      <a:pt x="332" y="414"/>
                      <a:pt x="332" y="424"/>
                    </a:cubicBezTo>
                    <a:cubicBezTo>
                      <a:pt x="332" y="433"/>
                      <a:pt x="332" y="433"/>
                      <a:pt x="332" y="433"/>
                    </a:cubicBezTo>
                    <a:cubicBezTo>
                      <a:pt x="332" y="434"/>
                      <a:pt x="332" y="435"/>
                      <a:pt x="332" y="436"/>
                    </a:cubicBezTo>
                    <a:cubicBezTo>
                      <a:pt x="332" y="436"/>
                      <a:pt x="332" y="436"/>
                      <a:pt x="332" y="436"/>
                    </a:cubicBezTo>
                    <a:cubicBezTo>
                      <a:pt x="332" y="448"/>
                      <a:pt x="332" y="448"/>
                      <a:pt x="332" y="448"/>
                    </a:cubicBezTo>
                    <a:moveTo>
                      <a:pt x="573" y="398"/>
                    </a:moveTo>
                    <a:cubicBezTo>
                      <a:pt x="573" y="398"/>
                      <a:pt x="572" y="398"/>
                      <a:pt x="572" y="398"/>
                    </a:cubicBezTo>
                    <a:cubicBezTo>
                      <a:pt x="566" y="395"/>
                      <a:pt x="561" y="392"/>
                      <a:pt x="556" y="389"/>
                    </a:cubicBezTo>
                    <a:cubicBezTo>
                      <a:pt x="555" y="388"/>
                      <a:pt x="554" y="387"/>
                      <a:pt x="554" y="386"/>
                    </a:cubicBezTo>
                    <a:cubicBezTo>
                      <a:pt x="554" y="384"/>
                      <a:pt x="554" y="383"/>
                      <a:pt x="554" y="381"/>
                    </a:cubicBezTo>
                    <a:cubicBezTo>
                      <a:pt x="554" y="380"/>
                      <a:pt x="554" y="378"/>
                      <a:pt x="554" y="377"/>
                    </a:cubicBezTo>
                    <a:cubicBezTo>
                      <a:pt x="554" y="375"/>
                      <a:pt x="554" y="374"/>
                      <a:pt x="554" y="372"/>
                    </a:cubicBezTo>
                    <a:cubicBezTo>
                      <a:pt x="554" y="371"/>
                      <a:pt x="554" y="369"/>
                      <a:pt x="554" y="368"/>
                    </a:cubicBezTo>
                    <a:cubicBezTo>
                      <a:pt x="554" y="367"/>
                      <a:pt x="555" y="366"/>
                      <a:pt x="556" y="365"/>
                    </a:cubicBezTo>
                    <a:cubicBezTo>
                      <a:pt x="561" y="362"/>
                      <a:pt x="566" y="359"/>
                      <a:pt x="571" y="356"/>
                    </a:cubicBezTo>
                    <a:cubicBezTo>
                      <a:pt x="572" y="356"/>
                      <a:pt x="573" y="356"/>
                      <a:pt x="573" y="356"/>
                    </a:cubicBezTo>
                    <a:cubicBezTo>
                      <a:pt x="574" y="356"/>
                      <a:pt x="575" y="356"/>
                      <a:pt x="575" y="356"/>
                    </a:cubicBezTo>
                    <a:cubicBezTo>
                      <a:pt x="580" y="359"/>
                      <a:pt x="585" y="362"/>
                      <a:pt x="591" y="365"/>
                    </a:cubicBezTo>
                    <a:cubicBezTo>
                      <a:pt x="591" y="366"/>
                      <a:pt x="592" y="367"/>
                      <a:pt x="592" y="368"/>
                    </a:cubicBezTo>
                    <a:cubicBezTo>
                      <a:pt x="592" y="374"/>
                      <a:pt x="592" y="380"/>
                      <a:pt x="592" y="386"/>
                    </a:cubicBezTo>
                    <a:cubicBezTo>
                      <a:pt x="592" y="387"/>
                      <a:pt x="591" y="388"/>
                      <a:pt x="591" y="389"/>
                    </a:cubicBezTo>
                    <a:cubicBezTo>
                      <a:pt x="585" y="392"/>
                      <a:pt x="580" y="395"/>
                      <a:pt x="575" y="398"/>
                    </a:cubicBezTo>
                    <a:cubicBezTo>
                      <a:pt x="575" y="398"/>
                      <a:pt x="574" y="398"/>
                      <a:pt x="573" y="398"/>
                    </a:cubicBezTo>
                    <a:moveTo>
                      <a:pt x="13" y="507"/>
                    </a:moveTo>
                    <a:cubicBezTo>
                      <a:pt x="13" y="338"/>
                      <a:pt x="13" y="338"/>
                      <a:pt x="13" y="338"/>
                    </a:cubicBezTo>
                    <a:cubicBezTo>
                      <a:pt x="80" y="338"/>
                      <a:pt x="80" y="338"/>
                      <a:pt x="80" y="338"/>
                    </a:cubicBezTo>
                    <a:cubicBezTo>
                      <a:pt x="129" y="338"/>
                      <a:pt x="129" y="338"/>
                      <a:pt x="129" y="338"/>
                    </a:cubicBezTo>
                    <a:cubicBezTo>
                      <a:pt x="129" y="343"/>
                      <a:pt x="129" y="343"/>
                      <a:pt x="129" y="343"/>
                    </a:cubicBezTo>
                    <a:cubicBezTo>
                      <a:pt x="129" y="507"/>
                      <a:pt x="129" y="507"/>
                      <a:pt x="129" y="507"/>
                    </a:cubicBezTo>
                    <a:cubicBezTo>
                      <a:pt x="13" y="507"/>
                      <a:pt x="13" y="507"/>
                      <a:pt x="13" y="507"/>
                    </a:cubicBezTo>
                    <a:moveTo>
                      <a:pt x="695" y="353"/>
                    </a:moveTo>
                    <a:cubicBezTo>
                      <a:pt x="702" y="330"/>
                      <a:pt x="702" y="330"/>
                      <a:pt x="702" y="330"/>
                    </a:cubicBezTo>
                    <a:cubicBezTo>
                      <a:pt x="708" y="330"/>
                      <a:pt x="708" y="330"/>
                      <a:pt x="708" y="330"/>
                    </a:cubicBezTo>
                    <a:cubicBezTo>
                      <a:pt x="715" y="353"/>
                      <a:pt x="715" y="353"/>
                      <a:pt x="715" y="353"/>
                    </a:cubicBezTo>
                    <a:cubicBezTo>
                      <a:pt x="711" y="353"/>
                      <a:pt x="711" y="353"/>
                      <a:pt x="711" y="353"/>
                    </a:cubicBezTo>
                    <a:cubicBezTo>
                      <a:pt x="709" y="347"/>
                      <a:pt x="709" y="347"/>
                      <a:pt x="709" y="347"/>
                    </a:cubicBezTo>
                    <a:cubicBezTo>
                      <a:pt x="701" y="347"/>
                      <a:pt x="701" y="347"/>
                      <a:pt x="701" y="347"/>
                    </a:cubicBezTo>
                    <a:cubicBezTo>
                      <a:pt x="700" y="353"/>
                      <a:pt x="700" y="353"/>
                      <a:pt x="700" y="353"/>
                    </a:cubicBezTo>
                    <a:cubicBezTo>
                      <a:pt x="695" y="353"/>
                      <a:pt x="695" y="353"/>
                      <a:pt x="695" y="353"/>
                    </a:cubicBezTo>
                    <a:moveTo>
                      <a:pt x="718" y="353"/>
                    </a:moveTo>
                    <a:cubicBezTo>
                      <a:pt x="718" y="330"/>
                      <a:pt x="718" y="330"/>
                      <a:pt x="718" y="330"/>
                    </a:cubicBezTo>
                    <a:cubicBezTo>
                      <a:pt x="726" y="330"/>
                      <a:pt x="726" y="330"/>
                      <a:pt x="726" y="330"/>
                    </a:cubicBezTo>
                    <a:cubicBezTo>
                      <a:pt x="731" y="330"/>
                      <a:pt x="735" y="332"/>
                      <a:pt x="735" y="337"/>
                    </a:cubicBezTo>
                    <a:cubicBezTo>
                      <a:pt x="735" y="343"/>
                      <a:pt x="731" y="345"/>
                      <a:pt x="726" y="345"/>
                    </a:cubicBezTo>
                    <a:cubicBezTo>
                      <a:pt x="723" y="345"/>
                      <a:pt x="723" y="345"/>
                      <a:pt x="723" y="345"/>
                    </a:cubicBezTo>
                    <a:cubicBezTo>
                      <a:pt x="723" y="353"/>
                      <a:pt x="723" y="353"/>
                      <a:pt x="723" y="353"/>
                    </a:cubicBezTo>
                    <a:cubicBezTo>
                      <a:pt x="718" y="353"/>
                      <a:pt x="718" y="353"/>
                      <a:pt x="718" y="353"/>
                    </a:cubicBezTo>
                    <a:moveTo>
                      <a:pt x="739" y="353"/>
                    </a:moveTo>
                    <a:cubicBezTo>
                      <a:pt x="739" y="330"/>
                      <a:pt x="739" y="330"/>
                      <a:pt x="739" y="330"/>
                    </a:cubicBezTo>
                    <a:cubicBezTo>
                      <a:pt x="744" y="330"/>
                      <a:pt x="744" y="330"/>
                      <a:pt x="744" y="330"/>
                    </a:cubicBezTo>
                    <a:cubicBezTo>
                      <a:pt x="744" y="353"/>
                      <a:pt x="744" y="353"/>
                      <a:pt x="744" y="353"/>
                    </a:cubicBezTo>
                    <a:cubicBezTo>
                      <a:pt x="739" y="353"/>
                      <a:pt x="739" y="353"/>
                      <a:pt x="739" y="353"/>
                    </a:cubicBezTo>
                    <a:moveTo>
                      <a:pt x="679" y="308"/>
                    </a:moveTo>
                    <a:cubicBezTo>
                      <a:pt x="678" y="308"/>
                      <a:pt x="676" y="307"/>
                      <a:pt x="676" y="305"/>
                    </a:cubicBezTo>
                    <a:cubicBezTo>
                      <a:pt x="676" y="304"/>
                      <a:pt x="678" y="303"/>
                      <a:pt x="679" y="303"/>
                    </a:cubicBezTo>
                    <a:cubicBezTo>
                      <a:pt x="688" y="303"/>
                      <a:pt x="688" y="303"/>
                      <a:pt x="688" y="303"/>
                    </a:cubicBezTo>
                    <a:cubicBezTo>
                      <a:pt x="689" y="296"/>
                      <a:pt x="695" y="291"/>
                      <a:pt x="702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2"/>
                      <a:pt x="710" y="292"/>
                      <a:pt x="710" y="292"/>
                    </a:cubicBezTo>
                    <a:cubicBezTo>
                      <a:pt x="710" y="319"/>
                      <a:pt x="710" y="319"/>
                      <a:pt x="710" y="319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02" y="320"/>
                      <a:pt x="702" y="320"/>
                      <a:pt x="702" y="320"/>
                    </a:cubicBezTo>
                    <a:cubicBezTo>
                      <a:pt x="695" y="320"/>
                      <a:pt x="689" y="315"/>
                      <a:pt x="688" y="308"/>
                    </a:cubicBezTo>
                    <a:cubicBezTo>
                      <a:pt x="679" y="308"/>
                      <a:pt x="679" y="308"/>
                      <a:pt x="679" y="308"/>
                    </a:cubicBezTo>
                    <a:moveTo>
                      <a:pt x="723" y="301"/>
                    </a:moveTo>
                    <a:cubicBezTo>
                      <a:pt x="721" y="301"/>
                      <a:pt x="720" y="300"/>
                      <a:pt x="720" y="298"/>
                    </a:cubicBezTo>
                    <a:cubicBezTo>
                      <a:pt x="720" y="297"/>
                      <a:pt x="721" y="296"/>
                      <a:pt x="723" y="296"/>
                    </a:cubicBezTo>
                    <a:cubicBezTo>
                      <a:pt x="729" y="296"/>
                      <a:pt x="729" y="296"/>
                      <a:pt x="729" y="296"/>
                    </a:cubicBezTo>
                    <a:cubicBezTo>
                      <a:pt x="729" y="294"/>
                      <a:pt x="729" y="294"/>
                      <a:pt x="729" y="294"/>
                    </a:cubicBezTo>
                    <a:cubicBezTo>
                      <a:pt x="729" y="292"/>
                      <a:pt x="730" y="291"/>
                      <a:pt x="732" y="291"/>
                    </a:cubicBezTo>
                    <a:cubicBezTo>
                      <a:pt x="740" y="291"/>
                      <a:pt x="740" y="291"/>
                      <a:pt x="740" y="291"/>
                    </a:cubicBezTo>
                    <a:cubicBezTo>
                      <a:pt x="747" y="291"/>
                      <a:pt x="752" y="296"/>
                      <a:pt x="754" y="303"/>
                    </a:cubicBezTo>
                    <a:cubicBezTo>
                      <a:pt x="763" y="303"/>
                      <a:pt x="763" y="303"/>
                      <a:pt x="763" y="303"/>
                    </a:cubicBezTo>
                    <a:cubicBezTo>
                      <a:pt x="764" y="303"/>
                      <a:pt x="765" y="304"/>
                      <a:pt x="765" y="305"/>
                    </a:cubicBezTo>
                    <a:cubicBezTo>
                      <a:pt x="765" y="307"/>
                      <a:pt x="764" y="308"/>
                      <a:pt x="763" y="308"/>
                    </a:cubicBezTo>
                    <a:cubicBezTo>
                      <a:pt x="754" y="308"/>
                      <a:pt x="754" y="308"/>
                      <a:pt x="754" y="308"/>
                    </a:cubicBezTo>
                    <a:cubicBezTo>
                      <a:pt x="752" y="315"/>
                      <a:pt x="747" y="320"/>
                      <a:pt x="740" y="320"/>
                    </a:cubicBezTo>
                    <a:cubicBezTo>
                      <a:pt x="732" y="320"/>
                      <a:pt x="732" y="320"/>
                      <a:pt x="732" y="320"/>
                    </a:cubicBezTo>
                    <a:cubicBezTo>
                      <a:pt x="730" y="320"/>
                      <a:pt x="729" y="319"/>
                      <a:pt x="729" y="317"/>
                    </a:cubicBezTo>
                    <a:cubicBezTo>
                      <a:pt x="729" y="315"/>
                      <a:pt x="729" y="315"/>
                      <a:pt x="729" y="315"/>
                    </a:cubicBezTo>
                    <a:cubicBezTo>
                      <a:pt x="723" y="315"/>
                      <a:pt x="723" y="315"/>
                      <a:pt x="723" y="315"/>
                    </a:cubicBezTo>
                    <a:cubicBezTo>
                      <a:pt x="721" y="315"/>
                      <a:pt x="720" y="314"/>
                      <a:pt x="720" y="312"/>
                    </a:cubicBezTo>
                    <a:cubicBezTo>
                      <a:pt x="720" y="311"/>
                      <a:pt x="721" y="310"/>
                      <a:pt x="723" y="310"/>
                    </a:cubicBezTo>
                    <a:cubicBezTo>
                      <a:pt x="729" y="310"/>
                      <a:pt x="729" y="310"/>
                      <a:pt x="729" y="310"/>
                    </a:cubicBezTo>
                    <a:cubicBezTo>
                      <a:pt x="729" y="301"/>
                      <a:pt x="729" y="301"/>
                      <a:pt x="729" y="301"/>
                    </a:cubicBezTo>
                    <a:cubicBezTo>
                      <a:pt x="723" y="301"/>
                      <a:pt x="723" y="301"/>
                      <a:pt x="723" y="301"/>
                    </a:cubicBezTo>
                    <a:moveTo>
                      <a:pt x="182" y="223"/>
                    </a:moveTo>
                    <a:cubicBezTo>
                      <a:pt x="180" y="223"/>
                      <a:pt x="179" y="222"/>
                      <a:pt x="179" y="220"/>
                    </a:cubicBezTo>
                    <a:cubicBezTo>
                      <a:pt x="179" y="219"/>
                      <a:pt x="180" y="218"/>
                      <a:pt x="182" y="218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6" y="218"/>
                      <a:pt x="208" y="219"/>
                      <a:pt x="208" y="220"/>
                    </a:cubicBezTo>
                    <a:cubicBezTo>
                      <a:pt x="208" y="222"/>
                      <a:pt x="206" y="223"/>
                      <a:pt x="205" y="223"/>
                    </a:cubicBezTo>
                    <a:cubicBezTo>
                      <a:pt x="182" y="223"/>
                      <a:pt x="182" y="223"/>
                      <a:pt x="182" y="223"/>
                    </a:cubicBezTo>
                    <a:moveTo>
                      <a:pt x="215" y="223"/>
                    </a:moveTo>
                    <a:cubicBezTo>
                      <a:pt x="213" y="223"/>
                      <a:pt x="212" y="222"/>
                      <a:pt x="212" y="220"/>
                    </a:cubicBezTo>
                    <a:cubicBezTo>
                      <a:pt x="212" y="219"/>
                      <a:pt x="213" y="217"/>
                      <a:pt x="215" y="217"/>
                    </a:cubicBezTo>
                    <a:cubicBezTo>
                      <a:pt x="217" y="217"/>
                      <a:pt x="218" y="219"/>
                      <a:pt x="218" y="220"/>
                    </a:cubicBezTo>
                    <a:cubicBezTo>
                      <a:pt x="218" y="222"/>
                      <a:pt x="217" y="223"/>
                      <a:pt x="215" y="223"/>
                    </a:cubicBezTo>
                    <a:moveTo>
                      <a:pt x="224" y="223"/>
                    </a:moveTo>
                    <a:cubicBezTo>
                      <a:pt x="223" y="223"/>
                      <a:pt x="221" y="222"/>
                      <a:pt x="221" y="220"/>
                    </a:cubicBezTo>
                    <a:cubicBezTo>
                      <a:pt x="221" y="219"/>
                      <a:pt x="223" y="217"/>
                      <a:pt x="224" y="217"/>
                    </a:cubicBezTo>
                    <a:cubicBezTo>
                      <a:pt x="226" y="217"/>
                      <a:pt x="227" y="219"/>
                      <a:pt x="227" y="220"/>
                    </a:cubicBezTo>
                    <a:cubicBezTo>
                      <a:pt x="227" y="222"/>
                      <a:pt x="226" y="223"/>
                      <a:pt x="224" y="223"/>
                    </a:cubicBezTo>
                    <a:moveTo>
                      <a:pt x="234" y="223"/>
                    </a:moveTo>
                    <a:cubicBezTo>
                      <a:pt x="232" y="223"/>
                      <a:pt x="231" y="222"/>
                      <a:pt x="231" y="220"/>
                    </a:cubicBezTo>
                    <a:cubicBezTo>
                      <a:pt x="231" y="219"/>
                      <a:pt x="232" y="217"/>
                      <a:pt x="234" y="217"/>
                    </a:cubicBezTo>
                    <a:cubicBezTo>
                      <a:pt x="235" y="217"/>
                      <a:pt x="237" y="219"/>
                      <a:pt x="237" y="220"/>
                    </a:cubicBezTo>
                    <a:cubicBezTo>
                      <a:pt x="237" y="222"/>
                      <a:pt x="235" y="223"/>
                      <a:pt x="234" y="223"/>
                    </a:cubicBezTo>
                    <a:moveTo>
                      <a:pt x="217" y="200"/>
                    </a:moveTo>
                    <a:cubicBezTo>
                      <a:pt x="217" y="14"/>
                      <a:pt x="217" y="14"/>
                      <a:pt x="217" y="14"/>
                    </a:cubicBezTo>
                    <a:cubicBezTo>
                      <a:pt x="518" y="14"/>
                      <a:pt x="518" y="14"/>
                      <a:pt x="518" y="14"/>
                    </a:cubicBezTo>
                    <a:cubicBezTo>
                      <a:pt x="518" y="200"/>
                      <a:pt x="518" y="200"/>
                      <a:pt x="518" y="200"/>
                    </a:cubicBezTo>
                    <a:cubicBezTo>
                      <a:pt x="311" y="200"/>
                      <a:pt x="311" y="200"/>
                      <a:pt x="311" y="200"/>
                    </a:cubicBezTo>
                    <a:cubicBezTo>
                      <a:pt x="305" y="200"/>
                      <a:pt x="305" y="200"/>
                      <a:pt x="305" y="200"/>
                    </a:cubicBezTo>
                    <a:cubicBezTo>
                      <a:pt x="217" y="200"/>
                      <a:pt x="217" y="200"/>
                      <a:pt x="217" y="200"/>
                    </a:cubicBezTo>
                    <a:moveTo>
                      <a:pt x="516" y="0"/>
                    </a:moveTo>
                    <a:cubicBezTo>
                      <a:pt x="217" y="0"/>
                      <a:pt x="217" y="0"/>
                      <a:pt x="217" y="0"/>
                    </a:cubicBezTo>
                    <a:cubicBezTo>
                      <a:pt x="209" y="0"/>
                      <a:pt x="202" y="7"/>
                      <a:pt x="202" y="15"/>
                    </a:cubicBezTo>
                    <a:cubicBezTo>
                      <a:pt x="202" y="200"/>
                      <a:pt x="202" y="200"/>
                      <a:pt x="202" y="200"/>
                    </a:cubicBezTo>
                    <a:cubicBezTo>
                      <a:pt x="202" y="206"/>
                      <a:pt x="206" y="212"/>
                      <a:pt x="212" y="21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5"/>
                      <a:pt x="138" y="217"/>
                      <a:pt x="138" y="218"/>
                    </a:cubicBezTo>
                    <a:cubicBezTo>
                      <a:pt x="138" y="224"/>
                      <a:pt x="140" y="230"/>
                      <a:pt x="143" y="234"/>
                    </a:cubicBezTo>
                    <a:cubicBezTo>
                      <a:pt x="143" y="234"/>
                      <a:pt x="143" y="234"/>
                      <a:pt x="143" y="234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7" y="237"/>
                      <a:pt x="147" y="238"/>
                      <a:pt x="148" y="238"/>
                    </a:cubicBezTo>
                    <a:cubicBezTo>
                      <a:pt x="148" y="238"/>
                      <a:pt x="148" y="238"/>
                      <a:pt x="148" y="238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2" y="239"/>
                      <a:pt x="152" y="239"/>
                      <a:pt x="152" y="239"/>
                    </a:cubicBezTo>
                    <a:cubicBezTo>
                      <a:pt x="153" y="240"/>
                      <a:pt x="153" y="240"/>
                      <a:pt x="153" y="240"/>
                    </a:cubicBezTo>
                    <a:cubicBezTo>
                      <a:pt x="153" y="240"/>
                      <a:pt x="153" y="240"/>
                      <a:pt x="154" y="240"/>
                    </a:cubicBezTo>
                    <a:cubicBezTo>
                      <a:pt x="305" y="240"/>
                      <a:pt x="305" y="240"/>
                      <a:pt x="305" y="240"/>
                    </a:cubicBezTo>
                    <a:cubicBezTo>
                      <a:pt x="305" y="313"/>
                      <a:pt x="305" y="313"/>
                      <a:pt x="305" y="313"/>
                    </a:cubicBezTo>
                    <a:cubicBezTo>
                      <a:pt x="355" y="313"/>
                      <a:pt x="355" y="313"/>
                      <a:pt x="355" y="313"/>
                    </a:cubicBezTo>
                    <a:cubicBezTo>
                      <a:pt x="355" y="353"/>
                      <a:pt x="355" y="353"/>
                      <a:pt x="355" y="353"/>
                    </a:cubicBezTo>
                    <a:cubicBezTo>
                      <a:pt x="353" y="353"/>
                      <a:pt x="350" y="353"/>
                      <a:pt x="348" y="353"/>
                    </a:cubicBezTo>
                    <a:cubicBezTo>
                      <a:pt x="319" y="353"/>
                      <a:pt x="295" y="374"/>
                      <a:pt x="292" y="402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5" y="338"/>
                      <a:pt x="215" y="338"/>
                      <a:pt x="215" y="338"/>
                    </a:cubicBezTo>
                    <a:cubicBezTo>
                      <a:pt x="142" y="338"/>
                      <a:pt x="142" y="338"/>
                      <a:pt x="142" y="338"/>
                    </a:cubicBezTo>
                    <a:cubicBezTo>
                      <a:pt x="142" y="317"/>
                      <a:pt x="142" y="317"/>
                      <a:pt x="142" y="317"/>
                    </a:cubicBezTo>
                    <a:cubicBezTo>
                      <a:pt x="142" y="313"/>
                      <a:pt x="138" y="309"/>
                      <a:pt x="134" y="309"/>
                    </a:cubicBezTo>
                    <a:cubicBezTo>
                      <a:pt x="8" y="309"/>
                      <a:pt x="8" y="309"/>
                      <a:pt x="8" y="309"/>
                    </a:cubicBezTo>
                    <a:cubicBezTo>
                      <a:pt x="3" y="309"/>
                      <a:pt x="0" y="313"/>
                      <a:pt x="0" y="317"/>
                    </a:cubicBezTo>
                    <a:cubicBezTo>
                      <a:pt x="0" y="548"/>
                      <a:pt x="0" y="548"/>
                      <a:pt x="0" y="548"/>
                    </a:cubicBezTo>
                    <a:cubicBezTo>
                      <a:pt x="0" y="553"/>
                      <a:pt x="3" y="556"/>
                      <a:pt x="8" y="556"/>
                    </a:cubicBezTo>
                    <a:cubicBezTo>
                      <a:pt x="134" y="556"/>
                      <a:pt x="134" y="556"/>
                      <a:pt x="134" y="556"/>
                    </a:cubicBezTo>
                    <a:cubicBezTo>
                      <a:pt x="138" y="556"/>
                      <a:pt x="142" y="553"/>
                      <a:pt x="142" y="548"/>
                    </a:cubicBezTo>
                    <a:cubicBezTo>
                      <a:pt x="142" y="343"/>
                      <a:pt x="142" y="343"/>
                      <a:pt x="142" y="343"/>
                    </a:cubicBezTo>
                    <a:cubicBezTo>
                      <a:pt x="209" y="343"/>
                      <a:pt x="209" y="343"/>
                      <a:pt x="209" y="343"/>
                    </a:cubicBezTo>
                    <a:cubicBezTo>
                      <a:pt x="209" y="408"/>
                      <a:pt x="209" y="408"/>
                      <a:pt x="209" y="408"/>
                    </a:cubicBezTo>
                    <a:cubicBezTo>
                      <a:pt x="292" y="408"/>
                      <a:pt x="292" y="408"/>
                      <a:pt x="292" y="408"/>
                    </a:cubicBezTo>
                    <a:cubicBezTo>
                      <a:pt x="292" y="408"/>
                      <a:pt x="292" y="409"/>
                      <a:pt x="292" y="409"/>
                    </a:cubicBezTo>
                    <a:cubicBezTo>
                      <a:pt x="292" y="435"/>
                      <a:pt x="309" y="456"/>
                      <a:pt x="332" y="463"/>
                    </a:cubicBezTo>
                    <a:cubicBezTo>
                      <a:pt x="332" y="623"/>
                      <a:pt x="332" y="623"/>
                      <a:pt x="332" y="623"/>
                    </a:cubicBezTo>
                    <a:cubicBezTo>
                      <a:pt x="332" y="623"/>
                      <a:pt x="327" y="618"/>
                      <a:pt x="323" y="607"/>
                    </a:cubicBezTo>
                    <a:cubicBezTo>
                      <a:pt x="320" y="567"/>
                      <a:pt x="320" y="567"/>
                      <a:pt x="320" y="567"/>
                    </a:cubicBezTo>
                    <a:cubicBezTo>
                      <a:pt x="320" y="567"/>
                      <a:pt x="314" y="541"/>
                      <a:pt x="299" y="541"/>
                    </a:cubicBezTo>
                    <a:cubicBezTo>
                      <a:pt x="295" y="541"/>
                      <a:pt x="291" y="542"/>
                      <a:pt x="287" y="546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8" y="629"/>
                      <a:pt x="288" y="629"/>
                      <a:pt x="288" y="629"/>
                    </a:cubicBezTo>
                    <a:cubicBezTo>
                      <a:pt x="288" y="629"/>
                      <a:pt x="324" y="665"/>
                      <a:pt x="334" y="684"/>
                    </a:cubicBezTo>
                    <a:cubicBezTo>
                      <a:pt x="345" y="704"/>
                      <a:pt x="365" y="711"/>
                      <a:pt x="366" y="711"/>
                    </a:cubicBezTo>
                    <a:cubicBezTo>
                      <a:pt x="367" y="711"/>
                      <a:pt x="485" y="711"/>
                      <a:pt x="485" y="711"/>
                    </a:cubicBezTo>
                    <a:cubicBezTo>
                      <a:pt x="485" y="711"/>
                      <a:pt x="514" y="703"/>
                      <a:pt x="515" y="663"/>
                    </a:cubicBezTo>
                    <a:cubicBezTo>
                      <a:pt x="515" y="532"/>
                      <a:pt x="515" y="532"/>
                      <a:pt x="515" y="532"/>
                    </a:cubicBezTo>
                    <a:cubicBezTo>
                      <a:pt x="515" y="531"/>
                      <a:pt x="516" y="529"/>
                      <a:pt x="516" y="528"/>
                    </a:cubicBezTo>
                    <a:cubicBezTo>
                      <a:pt x="516" y="518"/>
                      <a:pt x="507" y="510"/>
                      <a:pt x="497" y="510"/>
                    </a:cubicBezTo>
                    <a:cubicBezTo>
                      <a:pt x="488" y="510"/>
                      <a:pt x="480" y="517"/>
                      <a:pt x="479" y="526"/>
                    </a:cubicBezTo>
                    <a:cubicBezTo>
                      <a:pt x="469" y="526"/>
                      <a:pt x="469" y="526"/>
                      <a:pt x="469" y="526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4"/>
                      <a:pt x="469" y="504"/>
                      <a:pt x="469" y="504"/>
                    </a:cubicBezTo>
                    <a:cubicBezTo>
                      <a:pt x="469" y="494"/>
                      <a:pt x="461" y="486"/>
                      <a:pt x="451" y="486"/>
                    </a:cubicBezTo>
                    <a:cubicBezTo>
                      <a:pt x="448" y="486"/>
                      <a:pt x="448" y="486"/>
                      <a:pt x="448" y="486"/>
                    </a:cubicBezTo>
                    <a:cubicBezTo>
                      <a:pt x="438" y="486"/>
                      <a:pt x="430" y="494"/>
                      <a:pt x="430" y="504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19" y="524"/>
                      <a:pt x="419" y="524"/>
                      <a:pt x="419" y="524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8" y="481"/>
                      <a:pt x="410" y="473"/>
                      <a:pt x="400" y="473"/>
                    </a:cubicBezTo>
                    <a:cubicBezTo>
                      <a:pt x="399" y="473"/>
                      <a:pt x="399" y="473"/>
                      <a:pt x="399" y="473"/>
                    </a:cubicBezTo>
                    <a:cubicBezTo>
                      <a:pt x="389" y="473"/>
                      <a:pt x="381" y="481"/>
                      <a:pt x="381" y="490"/>
                    </a:cubicBezTo>
                    <a:cubicBezTo>
                      <a:pt x="380" y="491"/>
                      <a:pt x="380" y="491"/>
                      <a:pt x="380" y="491"/>
                    </a:cubicBezTo>
                    <a:cubicBezTo>
                      <a:pt x="380" y="524"/>
                      <a:pt x="380" y="524"/>
                      <a:pt x="380" y="524"/>
                    </a:cubicBezTo>
                    <a:cubicBezTo>
                      <a:pt x="369" y="524"/>
                      <a:pt x="369" y="524"/>
                      <a:pt x="369" y="524"/>
                    </a:cubicBezTo>
                    <a:cubicBezTo>
                      <a:pt x="369" y="462"/>
                      <a:pt x="369" y="462"/>
                      <a:pt x="369" y="462"/>
                    </a:cubicBezTo>
                    <a:cubicBezTo>
                      <a:pt x="390" y="453"/>
                      <a:pt x="404" y="433"/>
                      <a:pt x="404" y="409"/>
                    </a:cubicBezTo>
                    <a:cubicBezTo>
                      <a:pt x="404" y="405"/>
                      <a:pt x="404" y="402"/>
                      <a:pt x="403" y="398"/>
                    </a:cubicBezTo>
                    <a:cubicBezTo>
                      <a:pt x="445" y="398"/>
                      <a:pt x="445" y="398"/>
                      <a:pt x="445" y="398"/>
                    </a:cubicBezTo>
                    <a:cubicBezTo>
                      <a:pt x="445" y="449"/>
                      <a:pt x="445" y="449"/>
                      <a:pt x="445" y="449"/>
                    </a:cubicBezTo>
                    <a:cubicBezTo>
                      <a:pt x="495" y="449"/>
                      <a:pt x="495" y="449"/>
                      <a:pt x="495" y="449"/>
                    </a:cubicBezTo>
                    <a:cubicBezTo>
                      <a:pt x="536" y="479"/>
                      <a:pt x="536" y="479"/>
                      <a:pt x="536" y="479"/>
                    </a:cubicBezTo>
                    <a:cubicBezTo>
                      <a:pt x="536" y="518"/>
                      <a:pt x="536" y="518"/>
                      <a:pt x="536" y="518"/>
                    </a:cubicBezTo>
                    <a:cubicBezTo>
                      <a:pt x="635" y="518"/>
                      <a:pt x="635" y="518"/>
                      <a:pt x="635" y="518"/>
                    </a:cubicBezTo>
                    <a:cubicBezTo>
                      <a:pt x="646" y="541"/>
                      <a:pt x="669" y="557"/>
                      <a:pt x="697" y="557"/>
                    </a:cubicBezTo>
                    <a:cubicBezTo>
                      <a:pt x="735" y="557"/>
                      <a:pt x="766" y="525"/>
                      <a:pt x="766" y="487"/>
                    </a:cubicBezTo>
                    <a:cubicBezTo>
                      <a:pt x="766" y="449"/>
                      <a:pt x="735" y="418"/>
                      <a:pt x="697" y="418"/>
                    </a:cubicBezTo>
                    <a:cubicBezTo>
                      <a:pt x="658" y="418"/>
                      <a:pt x="627" y="449"/>
                      <a:pt x="627" y="487"/>
                    </a:cubicBezTo>
                    <a:cubicBezTo>
                      <a:pt x="627" y="496"/>
                      <a:pt x="629" y="505"/>
                      <a:pt x="632" y="513"/>
                    </a:cubicBezTo>
                    <a:cubicBezTo>
                      <a:pt x="541" y="513"/>
                      <a:pt x="541" y="513"/>
                      <a:pt x="541" y="513"/>
                    </a:cubicBezTo>
                    <a:cubicBezTo>
                      <a:pt x="541" y="477"/>
                      <a:pt x="541" y="477"/>
                      <a:pt x="541" y="477"/>
                    </a:cubicBezTo>
                    <a:cubicBezTo>
                      <a:pt x="497" y="444"/>
                      <a:pt x="497" y="444"/>
                      <a:pt x="497" y="444"/>
                    </a:cubicBezTo>
                    <a:cubicBezTo>
                      <a:pt x="450" y="444"/>
                      <a:pt x="450" y="444"/>
                      <a:pt x="450" y="444"/>
                    </a:cubicBezTo>
                    <a:cubicBezTo>
                      <a:pt x="450" y="398"/>
                      <a:pt x="450" y="398"/>
                      <a:pt x="450" y="398"/>
                    </a:cubicBezTo>
                    <a:cubicBezTo>
                      <a:pt x="501" y="398"/>
                      <a:pt x="501" y="398"/>
                      <a:pt x="501" y="398"/>
                    </a:cubicBezTo>
                    <a:cubicBezTo>
                      <a:pt x="502" y="436"/>
                      <a:pt x="533" y="466"/>
                      <a:pt x="570" y="466"/>
                    </a:cubicBezTo>
                    <a:cubicBezTo>
                      <a:pt x="609" y="466"/>
                      <a:pt x="640" y="434"/>
                      <a:pt x="640" y="396"/>
                    </a:cubicBezTo>
                    <a:cubicBezTo>
                      <a:pt x="640" y="358"/>
                      <a:pt x="609" y="327"/>
                      <a:pt x="570" y="327"/>
                    </a:cubicBezTo>
                    <a:cubicBezTo>
                      <a:pt x="533" y="327"/>
                      <a:pt x="502" y="357"/>
                      <a:pt x="501" y="394"/>
                    </a:cubicBezTo>
                    <a:cubicBezTo>
                      <a:pt x="450" y="394"/>
                      <a:pt x="450" y="394"/>
                      <a:pt x="450" y="394"/>
                    </a:cubicBezTo>
                    <a:cubicBezTo>
                      <a:pt x="450" y="299"/>
                      <a:pt x="450" y="299"/>
                      <a:pt x="450" y="299"/>
                    </a:cubicBezTo>
                    <a:cubicBezTo>
                      <a:pt x="651" y="299"/>
                      <a:pt x="651" y="299"/>
                      <a:pt x="651" y="299"/>
                    </a:cubicBezTo>
                    <a:cubicBezTo>
                      <a:pt x="649" y="305"/>
                      <a:pt x="648" y="313"/>
                      <a:pt x="648" y="320"/>
                    </a:cubicBezTo>
                    <a:cubicBezTo>
                      <a:pt x="648" y="358"/>
                      <a:pt x="679" y="389"/>
                      <a:pt x="717" y="389"/>
                    </a:cubicBezTo>
                    <a:cubicBezTo>
                      <a:pt x="756" y="389"/>
                      <a:pt x="787" y="358"/>
                      <a:pt x="787" y="320"/>
                    </a:cubicBezTo>
                    <a:cubicBezTo>
                      <a:pt x="787" y="282"/>
                      <a:pt x="756" y="250"/>
                      <a:pt x="717" y="250"/>
                    </a:cubicBezTo>
                    <a:cubicBezTo>
                      <a:pt x="688" y="250"/>
                      <a:pt x="664" y="268"/>
                      <a:pt x="653" y="294"/>
                    </a:cubicBezTo>
                    <a:cubicBezTo>
                      <a:pt x="445" y="294"/>
                      <a:pt x="445" y="294"/>
                      <a:pt x="445" y="294"/>
                    </a:cubicBezTo>
                    <a:cubicBezTo>
                      <a:pt x="445" y="394"/>
                      <a:pt x="445" y="394"/>
                      <a:pt x="445" y="394"/>
                    </a:cubicBezTo>
                    <a:cubicBezTo>
                      <a:pt x="402" y="394"/>
                      <a:pt x="402" y="394"/>
                      <a:pt x="402" y="394"/>
                    </a:cubicBezTo>
                    <a:cubicBezTo>
                      <a:pt x="397" y="374"/>
                      <a:pt x="381" y="359"/>
                      <a:pt x="361" y="354"/>
                    </a:cubicBezTo>
                    <a:cubicBezTo>
                      <a:pt x="361" y="308"/>
                      <a:pt x="361" y="308"/>
                      <a:pt x="361" y="308"/>
                    </a:cubicBezTo>
                    <a:cubicBezTo>
                      <a:pt x="311" y="308"/>
                      <a:pt x="311" y="308"/>
                      <a:pt x="311" y="308"/>
                    </a:cubicBezTo>
                    <a:cubicBezTo>
                      <a:pt x="311" y="240"/>
                      <a:pt x="311" y="240"/>
                      <a:pt x="311" y="240"/>
                    </a:cubicBezTo>
                    <a:cubicBezTo>
                      <a:pt x="581" y="240"/>
                      <a:pt x="581" y="240"/>
                      <a:pt x="581" y="240"/>
                    </a:cubicBezTo>
                    <a:cubicBezTo>
                      <a:pt x="582" y="240"/>
                      <a:pt x="582" y="240"/>
                      <a:pt x="582" y="240"/>
                    </a:cubicBezTo>
                    <a:cubicBezTo>
                      <a:pt x="583" y="239"/>
                      <a:pt x="583" y="239"/>
                      <a:pt x="583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1"/>
                      <a:pt x="594" y="230"/>
                      <a:pt x="595" y="230"/>
                    </a:cubicBezTo>
                    <a:cubicBezTo>
                      <a:pt x="595" y="230"/>
                      <a:pt x="595" y="230"/>
                      <a:pt x="595" y="230"/>
                    </a:cubicBezTo>
                    <a:cubicBezTo>
                      <a:pt x="595" y="229"/>
                      <a:pt x="595" y="229"/>
                      <a:pt x="595" y="228"/>
                    </a:cubicBezTo>
                    <a:cubicBezTo>
                      <a:pt x="595" y="228"/>
                      <a:pt x="595" y="228"/>
                      <a:pt x="595" y="228"/>
                    </a:cubicBezTo>
                    <a:cubicBezTo>
                      <a:pt x="596" y="228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7" y="224"/>
                      <a:pt x="597" y="221"/>
                      <a:pt x="597" y="218"/>
                    </a:cubicBezTo>
                    <a:cubicBezTo>
                      <a:pt x="597" y="217"/>
                      <a:pt x="597" y="215"/>
                      <a:pt x="597" y="214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7" y="212"/>
                      <a:pt x="531" y="206"/>
                      <a:pt x="531" y="200"/>
                    </a:cubicBezTo>
                    <a:cubicBezTo>
                      <a:pt x="531" y="15"/>
                      <a:pt x="531" y="15"/>
                      <a:pt x="531" y="15"/>
                    </a:cubicBezTo>
                    <a:cubicBezTo>
                      <a:pt x="531" y="7"/>
                      <a:pt x="525" y="0"/>
                      <a:pt x="51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1"/>
              <p:cNvSpPr/>
              <p:nvPr/>
            </p:nvSpPr>
            <p:spPr>
              <a:xfrm>
                <a:off x="7669213" y="4792663"/>
                <a:ext cx="22225" cy="30163"/>
              </a:xfrm>
              <a:custGeom>
                <a:rect b="b" l="l" r="r" t="t"/>
                <a:pathLst>
                  <a:path extrusionOk="0" h="12" w="9">
                    <a:moveTo>
                      <a:pt x="6" y="0"/>
                    </a:move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3" y="12"/>
                      <a:pt x="6" y="12"/>
                    </a:cubicBezTo>
                    <a:cubicBezTo>
                      <a:pt x="7" y="12"/>
                      <a:pt x="8" y="11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4" y="10"/>
                      <a:pt x="3" y="9"/>
                      <a:pt x="3" y="6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1"/>
              <p:cNvSpPr/>
              <p:nvPr/>
            </p:nvSpPr>
            <p:spPr>
              <a:xfrm>
                <a:off x="6069013" y="4683125"/>
                <a:ext cx="195263" cy="33338"/>
              </a:xfrm>
              <a:custGeom>
                <a:rect b="b" l="l" r="r" t="t"/>
                <a:pathLst>
                  <a:path extrusionOk="0" h="14" w="80">
                    <a:moveTo>
                      <a:pt x="31" y="0"/>
                    </a:moveTo>
                    <a:cubicBezTo>
                      <a:pt x="24" y="0"/>
                      <a:pt x="17" y="0"/>
                      <a:pt x="10" y="0"/>
                    </a:cubicBezTo>
                    <a:cubicBezTo>
                      <a:pt x="4" y="0"/>
                      <a:pt x="1" y="3"/>
                      <a:pt x="0" y="8"/>
                    </a:cubicBezTo>
                    <a:cubicBezTo>
                      <a:pt x="0" y="10"/>
                      <a:pt x="0" y="12"/>
                      <a:pt x="0" y="14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5"/>
                      <a:pt x="5" y="4"/>
                      <a:pt x="11" y="4"/>
                    </a:cubicBezTo>
                    <a:cubicBezTo>
                      <a:pt x="20" y="4"/>
                      <a:pt x="29" y="4"/>
                      <a:pt x="38" y="4"/>
                    </a:cubicBezTo>
                    <a:cubicBezTo>
                      <a:pt x="50" y="4"/>
                      <a:pt x="62" y="4"/>
                      <a:pt x="74" y="4"/>
                    </a:cubicBezTo>
                    <a:cubicBezTo>
                      <a:pt x="76" y="4"/>
                      <a:pt x="78" y="4"/>
                      <a:pt x="80" y="4"/>
                    </a:cubicBezTo>
                    <a:cubicBezTo>
                      <a:pt x="80" y="3"/>
                      <a:pt x="80" y="2"/>
                      <a:pt x="80" y="0"/>
                    </a:cubicBezTo>
                    <a:cubicBezTo>
                      <a:pt x="75" y="0"/>
                      <a:pt x="72" y="0"/>
                      <a:pt x="68" y="0"/>
                    </a:cubicBezTo>
                    <a:cubicBezTo>
                      <a:pt x="55" y="0"/>
                      <a:pt x="43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614997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6088063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6178550" y="4697413"/>
                <a:ext cx="25400" cy="22225"/>
              </a:xfrm>
              <a:custGeom>
                <a:rect b="b" l="l" r="r" t="t"/>
                <a:pathLst>
                  <a:path extrusionOk="0" h="9" w="10">
                    <a:moveTo>
                      <a:pt x="5" y="0"/>
                    </a:moveTo>
                    <a:cubicBezTo>
                      <a:pt x="3" y="0"/>
                      <a:pt x="1" y="2"/>
                      <a:pt x="1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10" y="4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621030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6118225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5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1"/>
              <p:cNvSpPr/>
              <p:nvPr/>
            </p:nvSpPr>
            <p:spPr>
              <a:xfrm>
                <a:off x="6242050" y="4697413"/>
                <a:ext cx="22225" cy="22225"/>
              </a:xfrm>
              <a:custGeom>
                <a:rect b="b" l="l" r="r" t="t"/>
                <a:pathLst>
                  <a:path extrusionOk="0" h="9" w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1"/>
              <p:cNvSpPr/>
              <p:nvPr/>
            </p:nvSpPr>
            <p:spPr>
              <a:xfrm>
                <a:off x="6181725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6091238" y="4611688"/>
                <a:ext cx="80963" cy="65088"/>
              </a:xfrm>
              <a:custGeom>
                <a:rect b="b" l="l" r="r" t="t"/>
                <a:pathLst>
                  <a:path extrusionOk="0" h="27" w="33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>
                <a:off x="6142038" y="4554538"/>
                <a:ext cx="95250" cy="41275"/>
              </a:xfrm>
              <a:custGeom>
                <a:rect b="b" l="l" r="r" t="t"/>
                <a:pathLst>
                  <a:path extrusionOk="0" h="17" w="39">
                    <a:moveTo>
                      <a:pt x="31" y="0"/>
                    </a:move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3"/>
                      <a:pt x="29" y="3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6"/>
                      <a:pt x="29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2" y="17"/>
                      <a:pt x="32" y="17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9" y="10"/>
                      <a:pt x="39" y="9"/>
                      <a:pt x="39" y="9"/>
                    </a:cubicBezTo>
                    <a:cubicBezTo>
                      <a:pt x="39" y="8"/>
                      <a:pt x="39" y="7"/>
                      <a:pt x="38" y="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1"/>
              <p:cNvSpPr/>
              <p:nvPr/>
            </p:nvSpPr>
            <p:spPr>
              <a:xfrm>
                <a:off x="6107113" y="4572000"/>
                <a:ext cx="26988" cy="9525"/>
              </a:xfrm>
              <a:custGeom>
                <a:rect b="b" l="l" r="r" t="t"/>
                <a:pathLst>
                  <a:path extrusionOk="0" h="4" w="11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solidFill>
                <a:srgbClr val="FFFFFF">
                  <a:alpha val="69800"/>
                </a:srgb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35" name="Google Shape;435;p11"/>
          <p:cNvSpPr txBox="1"/>
          <p:nvPr>
            <p:ph idx="1" type="body"/>
          </p:nvPr>
        </p:nvSpPr>
        <p:spPr>
          <a:xfrm>
            <a:off x="416496" y="1596385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rial"/>
              <a:buNone/>
              <a:defRPr b="1" i="0" sz="5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6" name="Google Shape;436;p11"/>
          <p:cNvSpPr txBox="1"/>
          <p:nvPr>
            <p:ph idx="2" type="body"/>
          </p:nvPr>
        </p:nvSpPr>
        <p:spPr>
          <a:xfrm>
            <a:off x="467720" y="2580120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7" name="Google Shape;437;p11"/>
          <p:cNvSpPr txBox="1"/>
          <p:nvPr>
            <p:ph idx="3" type="body"/>
          </p:nvPr>
        </p:nvSpPr>
        <p:spPr>
          <a:xfrm>
            <a:off x="467720" y="3115828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8" name="Google Shape;438;p11"/>
          <p:cNvSpPr txBox="1"/>
          <p:nvPr/>
        </p:nvSpPr>
        <p:spPr>
          <a:xfrm>
            <a:off x="452500" y="6329645"/>
            <a:ext cx="550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2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Google Shape;43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49660" y="6129300"/>
            <a:ext cx="1011852" cy="402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522788" y="6608328"/>
            <a:ext cx="860425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273050" y="6583484"/>
            <a:ext cx="334633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IT 아키텍처 설계 </a:t>
            </a:r>
            <a:endParaRPr/>
          </a:p>
        </p:txBody>
      </p:sp>
      <p:grpSp>
        <p:nvGrpSpPr>
          <p:cNvPr id="12" name="Google Shape;12;p1"/>
          <p:cNvGrpSpPr/>
          <p:nvPr/>
        </p:nvGrpSpPr>
        <p:grpSpPr>
          <a:xfrm>
            <a:off x="9099420" y="6570740"/>
            <a:ext cx="533530" cy="213674"/>
            <a:chOff x="4196916" y="3972164"/>
            <a:chExt cx="2020685" cy="809267"/>
          </a:xfrm>
        </p:grpSpPr>
        <p:sp>
          <p:nvSpPr>
            <p:cNvPr id="13" name="Google Shape;13;p1"/>
            <p:cNvSpPr/>
            <p:nvPr/>
          </p:nvSpPr>
          <p:spPr>
            <a:xfrm>
              <a:off x="4196916" y="4422545"/>
              <a:ext cx="243277" cy="352503"/>
            </a:xfrm>
            <a:custGeom>
              <a:rect b="b" l="l" r="r" t="t"/>
              <a:pathLst>
                <a:path extrusionOk="0" h="224" w="155">
                  <a:moveTo>
                    <a:pt x="96" y="88"/>
                  </a:moveTo>
                  <a:cubicBezTo>
                    <a:pt x="78" y="80"/>
                    <a:pt x="63" y="73"/>
                    <a:pt x="63" y="59"/>
                  </a:cubicBezTo>
                  <a:cubicBezTo>
                    <a:pt x="63" y="48"/>
                    <a:pt x="72" y="41"/>
                    <a:pt x="89" y="41"/>
                  </a:cubicBezTo>
                  <a:cubicBezTo>
                    <a:pt x="95" y="41"/>
                    <a:pt x="100" y="41"/>
                    <a:pt x="105" y="42"/>
                  </a:cubicBezTo>
                  <a:cubicBezTo>
                    <a:pt x="108" y="43"/>
                    <a:pt x="111" y="43"/>
                    <a:pt x="113" y="43"/>
                  </a:cubicBezTo>
                  <a:cubicBezTo>
                    <a:pt x="128" y="43"/>
                    <a:pt x="136" y="34"/>
                    <a:pt x="141" y="18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1" y="10"/>
                    <a:pt x="117" y="0"/>
                    <a:pt x="86" y="0"/>
                  </a:cubicBezTo>
                  <a:cubicBezTo>
                    <a:pt x="37" y="0"/>
                    <a:pt x="11" y="31"/>
                    <a:pt x="11" y="64"/>
                  </a:cubicBezTo>
                  <a:cubicBezTo>
                    <a:pt x="11" y="81"/>
                    <a:pt x="16" y="93"/>
                    <a:pt x="24" y="103"/>
                  </a:cubicBezTo>
                  <a:cubicBezTo>
                    <a:pt x="34" y="115"/>
                    <a:pt x="49" y="123"/>
                    <a:pt x="63" y="130"/>
                  </a:cubicBezTo>
                  <a:cubicBezTo>
                    <a:pt x="84" y="140"/>
                    <a:pt x="102" y="147"/>
                    <a:pt x="102" y="162"/>
                  </a:cubicBezTo>
                  <a:cubicBezTo>
                    <a:pt x="102" y="175"/>
                    <a:pt x="89" y="183"/>
                    <a:pt x="70" y="183"/>
                  </a:cubicBezTo>
                  <a:cubicBezTo>
                    <a:pt x="45" y="183"/>
                    <a:pt x="24" y="168"/>
                    <a:pt x="21" y="16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4" y="207"/>
                    <a:pt x="30" y="224"/>
                    <a:pt x="74" y="224"/>
                  </a:cubicBezTo>
                  <a:cubicBezTo>
                    <a:pt x="120" y="224"/>
                    <a:pt x="155" y="197"/>
                    <a:pt x="155" y="156"/>
                  </a:cubicBezTo>
                  <a:cubicBezTo>
                    <a:pt x="155" y="116"/>
                    <a:pt x="123" y="101"/>
                    <a:pt x="96" y="88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4486295" y="4428928"/>
              <a:ext cx="284414" cy="342573"/>
            </a:xfrm>
            <a:custGeom>
              <a:rect b="b" l="l" r="r" t="t"/>
              <a:pathLst>
                <a:path extrusionOk="0" h="218" w="181">
                  <a:moveTo>
                    <a:pt x="93" y="103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" y="218"/>
                    <a:pt x="3" y="218"/>
                    <a:pt x="3" y="218"/>
                  </a:cubicBezTo>
                  <a:cubicBezTo>
                    <a:pt x="24" y="218"/>
                    <a:pt x="50" y="208"/>
                    <a:pt x="50" y="17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119" y="215"/>
                    <a:pt x="119" y="215"/>
                    <a:pt x="119" y="215"/>
                  </a:cubicBezTo>
                  <a:cubicBezTo>
                    <a:pt x="181" y="215"/>
                    <a:pt x="181" y="215"/>
                    <a:pt x="181" y="215"/>
                  </a:cubicBezTo>
                  <a:lnTo>
                    <a:pt x="93" y="103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4689143" y="4062240"/>
              <a:ext cx="192919" cy="270229"/>
            </a:xfrm>
            <a:custGeom>
              <a:rect b="b" l="l" r="r" t="t"/>
              <a:pathLst>
                <a:path extrusionOk="0" h="172" w="123">
                  <a:moveTo>
                    <a:pt x="51" y="0"/>
                  </a:moveTo>
                  <a:cubicBezTo>
                    <a:pt x="33" y="3"/>
                    <a:pt x="8" y="19"/>
                    <a:pt x="8" y="47"/>
                  </a:cubicBezTo>
                  <a:cubicBezTo>
                    <a:pt x="8" y="72"/>
                    <a:pt x="29" y="87"/>
                    <a:pt x="29" y="120"/>
                  </a:cubicBezTo>
                  <a:cubicBezTo>
                    <a:pt x="29" y="145"/>
                    <a:pt x="15" y="162"/>
                    <a:pt x="0" y="171"/>
                  </a:cubicBezTo>
                  <a:cubicBezTo>
                    <a:pt x="6" y="171"/>
                    <a:pt x="13" y="171"/>
                    <a:pt x="20" y="171"/>
                  </a:cubicBezTo>
                  <a:cubicBezTo>
                    <a:pt x="35" y="171"/>
                    <a:pt x="44" y="172"/>
                    <a:pt x="45" y="172"/>
                  </a:cubicBezTo>
                  <a:cubicBezTo>
                    <a:pt x="123" y="77"/>
                    <a:pt x="123" y="77"/>
                    <a:pt x="123" y="77"/>
                  </a:cubicBezTo>
                  <a:cubicBezTo>
                    <a:pt x="101" y="44"/>
                    <a:pt x="76" y="19"/>
                    <a:pt x="51" y="0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4816101" y="4183524"/>
              <a:ext cx="317749" cy="284414"/>
            </a:xfrm>
            <a:custGeom>
              <a:rect b="b" l="l" r="r" t="t"/>
              <a:pathLst>
                <a:path extrusionOk="0" h="181" w="202">
                  <a:moveTo>
                    <a:pt x="35" y="181"/>
                  </a:moveTo>
                  <a:cubicBezTo>
                    <a:pt x="45" y="165"/>
                    <a:pt x="46" y="141"/>
                    <a:pt x="47" y="116"/>
                  </a:cubicBezTo>
                  <a:cubicBezTo>
                    <a:pt x="48" y="93"/>
                    <a:pt x="53" y="76"/>
                    <a:pt x="84" y="76"/>
                  </a:cubicBezTo>
                  <a:cubicBezTo>
                    <a:pt x="90" y="76"/>
                    <a:pt x="97" y="77"/>
                    <a:pt x="109" y="77"/>
                  </a:cubicBezTo>
                  <a:cubicBezTo>
                    <a:pt x="154" y="77"/>
                    <a:pt x="183" y="61"/>
                    <a:pt x="202" y="51"/>
                  </a:cubicBezTo>
                  <a:cubicBezTo>
                    <a:pt x="164" y="27"/>
                    <a:pt x="110" y="2"/>
                    <a:pt x="42" y="0"/>
                  </a:cubicBezTo>
                  <a:cubicBezTo>
                    <a:pt x="37" y="12"/>
                    <a:pt x="3" y="108"/>
                    <a:pt x="0" y="116"/>
                  </a:cubicBezTo>
                  <a:cubicBezTo>
                    <a:pt x="0" y="116"/>
                    <a:pt x="7" y="123"/>
                    <a:pt x="14" y="136"/>
                  </a:cubicBezTo>
                  <a:cubicBezTo>
                    <a:pt x="25" y="154"/>
                    <a:pt x="31" y="169"/>
                    <a:pt x="35" y="181"/>
                  </a:cubicBez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4565022" y="3972164"/>
              <a:ext cx="186536" cy="371653"/>
            </a:xfrm>
            <a:custGeom>
              <a:rect b="b" l="l" r="r" t="t"/>
              <a:pathLst>
                <a:path extrusionOk="0" h="236" w="119">
                  <a:moveTo>
                    <a:pt x="31" y="236"/>
                  </a:moveTo>
                  <a:cubicBezTo>
                    <a:pt x="27" y="236"/>
                    <a:pt x="25" y="234"/>
                    <a:pt x="24" y="229"/>
                  </a:cubicBezTo>
                  <a:cubicBezTo>
                    <a:pt x="24" y="225"/>
                    <a:pt x="4" y="47"/>
                    <a:pt x="2" y="20"/>
                  </a:cubicBezTo>
                  <a:cubicBezTo>
                    <a:pt x="1" y="16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5" y="0"/>
                    <a:pt x="65" y="12"/>
                    <a:pt x="119" y="49"/>
                  </a:cubicBezTo>
                  <a:cubicBezTo>
                    <a:pt x="103" y="53"/>
                    <a:pt x="76" y="69"/>
                    <a:pt x="76" y="102"/>
                  </a:cubicBezTo>
                  <a:cubicBezTo>
                    <a:pt x="76" y="132"/>
                    <a:pt x="97" y="148"/>
                    <a:pt x="97" y="177"/>
                  </a:cubicBezTo>
                  <a:cubicBezTo>
                    <a:pt x="97" y="225"/>
                    <a:pt x="42" y="236"/>
                    <a:pt x="31" y="236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4879225" y="4274309"/>
              <a:ext cx="342573" cy="226964"/>
            </a:xfrm>
            <a:custGeom>
              <a:rect b="b" l="l" r="r" t="t"/>
              <a:pathLst>
                <a:path extrusionOk="0" h="144" w="218">
                  <a:moveTo>
                    <a:pt x="0" y="135"/>
                  </a:moveTo>
                  <a:cubicBezTo>
                    <a:pt x="0" y="138"/>
                    <a:pt x="1" y="139"/>
                    <a:pt x="2" y="141"/>
                  </a:cubicBezTo>
                  <a:cubicBezTo>
                    <a:pt x="3" y="143"/>
                    <a:pt x="5" y="144"/>
                    <a:pt x="7" y="144"/>
                  </a:cubicBezTo>
                  <a:cubicBezTo>
                    <a:pt x="8" y="144"/>
                    <a:pt x="10" y="143"/>
                    <a:pt x="11" y="143"/>
                  </a:cubicBezTo>
                  <a:cubicBezTo>
                    <a:pt x="15" y="141"/>
                    <a:pt x="178" y="65"/>
                    <a:pt x="202" y="54"/>
                  </a:cubicBezTo>
                  <a:cubicBezTo>
                    <a:pt x="206" y="52"/>
                    <a:pt x="212" y="49"/>
                    <a:pt x="215" y="48"/>
                  </a:cubicBezTo>
                  <a:cubicBezTo>
                    <a:pt x="217" y="46"/>
                    <a:pt x="218" y="45"/>
                    <a:pt x="218" y="43"/>
                  </a:cubicBezTo>
                  <a:cubicBezTo>
                    <a:pt x="218" y="42"/>
                    <a:pt x="218" y="40"/>
                    <a:pt x="217" y="39"/>
                  </a:cubicBezTo>
                  <a:cubicBezTo>
                    <a:pt x="214" y="34"/>
                    <a:pt x="198" y="18"/>
                    <a:pt x="172" y="0"/>
                  </a:cubicBezTo>
                  <a:cubicBezTo>
                    <a:pt x="151" y="11"/>
                    <a:pt x="119" y="29"/>
                    <a:pt x="70" y="29"/>
                  </a:cubicBezTo>
                  <a:cubicBezTo>
                    <a:pt x="58" y="29"/>
                    <a:pt x="56" y="28"/>
                    <a:pt x="48" y="28"/>
                  </a:cubicBezTo>
                  <a:cubicBezTo>
                    <a:pt x="24" y="28"/>
                    <a:pt x="18" y="38"/>
                    <a:pt x="17" y="59"/>
                  </a:cubicBezTo>
                  <a:cubicBezTo>
                    <a:pt x="17" y="63"/>
                    <a:pt x="17" y="68"/>
                    <a:pt x="17" y="74"/>
                  </a:cubicBezTo>
                  <a:cubicBezTo>
                    <a:pt x="16" y="93"/>
                    <a:pt x="14" y="118"/>
                    <a:pt x="0" y="135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5047320" y="4496308"/>
              <a:ext cx="250369" cy="140434"/>
            </a:xfrm>
            <a:custGeom>
              <a:rect b="b" l="l" r="r" t="t"/>
              <a:pathLst>
                <a:path extrusionOk="0" h="89" w="159">
                  <a:moveTo>
                    <a:pt x="104" y="19"/>
                  </a:moveTo>
                  <a:cubicBezTo>
                    <a:pt x="153" y="19"/>
                    <a:pt x="153" y="19"/>
                    <a:pt x="153" y="19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5" y="87"/>
                    <a:pt x="129" y="89"/>
                    <a:pt x="135" y="89"/>
                  </a:cubicBezTo>
                  <a:cubicBezTo>
                    <a:pt x="159" y="89"/>
                    <a:pt x="159" y="89"/>
                    <a:pt x="159" y="89"/>
                  </a:cubicBezTo>
                  <a:lnTo>
                    <a:pt x="104" y="19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5035263" y="4662984"/>
              <a:ext cx="275193" cy="118447"/>
            </a:xfrm>
            <a:custGeom>
              <a:rect b="b" l="l" r="r" t="t"/>
              <a:pathLst>
                <a:path extrusionOk="0" h="75" w="175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92" y="75"/>
                    <a:pt x="101" y="66"/>
                    <a:pt x="101" y="56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75" y="18"/>
                    <a:pt x="175" y="18"/>
                    <a:pt x="175" y="18"/>
                  </a:cubicBezTo>
                  <a:lnTo>
                    <a:pt x="17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5936025" y="4496308"/>
              <a:ext cx="195047" cy="193628"/>
            </a:xfrm>
            <a:custGeom>
              <a:rect b="b" l="l" r="r" t="t"/>
              <a:pathLst>
                <a:path extrusionOk="0" h="123" w="124">
                  <a:moveTo>
                    <a:pt x="55" y="0"/>
                  </a:moveTo>
                  <a:cubicBezTo>
                    <a:pt x="51" y="0"/>
                    <a:pt x="47" y="3"/>
                    <a:pt x="44" y="8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6" y="120"/>
                    <a:pt x="100" y="122"/>
                    <a:pt x="105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6143838" y="4496308"/>
              <a:ext cx="73763" cy="270938"/>
            </a:xfrm>
            <a:custGeom>
              <a:rect b="b" l="l" r="r" t="t"/>
              <a:pathLst>
                <a:path extrusionOk="0" h="172" w="47">
                  <a:moveTo>
                    <a:pt x="47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18" y="172"/>
                    <a:pt x="26" y="164"/>
                    <a:pt x="26" y="153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47" y="64"/>
                    <a:pt x="47" y="64"/>
                    <a:pt x="47" y="64"/>
                  </a:cubicBezTo>
                  <a:lnTo>
                    <a:pt x="47" y="46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5335280" y="4496308"/>
              <a:ext cx="193629" cy="141852"/>
            </a:xfrm>
            <a:custGeom>
              <a:rect b="b" l="l" r="r" t="t"/>
              <a:pathLst>
                <a:path extrusionOk="0" h="90" w="123">
                  <a:moveTo>
                    <a:pt x="93" y="82"/>
                  </a:moveTo>
                  <a:cubicBezTo>
                    <a:pt x="95" y="87"/>
                    <a:pt x="100" y="90"/>
                    <a:pt x="104" y="90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0" y="0"/>
                    <a:pt x="46" y="3"/>
                    <a:pt x="43" y="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62" y="24"/>
                    <a:pt x="62" y="24"/>
                    <a:pt x="62" y="24"/>
                  </a:cubicBezTo>
                  <a:lnTo>
                    <a:pt x="93" y="82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5379254" y="4665112"/>
              <a:ext cx="210651" cy="111354"/>
            </a:xfrm>
            <a:custGeom>
              <a:rect b="b" l="l" r="r" t="t"/>
              <a:pathLst>
                <a:path extrusionOk="0" h="71" w="134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107" y="18"/>
                    <a:pt x="107" y="18"/>
                    <a:pt x="107" y="1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25" y="71"/>
                    <a:pt x="134" y="62"/>
                    <a:pt x="134" y="52"/>
                  </a:cubicBezTo>
                  <a:cubicBezTo>
                    <a:pt x="134" y="0"/>
                    <a:pt x="134" y="0"/>
                    <a:pt x="1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5547349" y="4496308"/>
              <a:ext cx="42556" cy="154619"/>
            </a:xfrm>
            <a:prstGeom prst="rect">
              <a:avLst/>
            </a:pr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857296" y="4496308"/>
              <a:ext cx="41137" cy="270938"/>
            </a:xfrm>
            <a:custGeom>
              <a:rect b="b" l="l" r="r" t="t"/>
              <a:pathLst>
                <a:path extrusionOk="0" h="172" w="26">
                  <a:moveTo>
                    <a:pt x="26" y="0"/>
                  </a:moveTo>
                  <a:cubicBezTo>
                    <a:pt x="26" y="153"/>
                    <a:pt x="26" y="153"/>
                    <a:pt x="26" y="153"/>
                  </a:cubicBezTo>
                  <a:cubicBezTo>
                    <a:pt x="26" y="164"/>
                    <a:pt x="17" y="172"/>
                    <a:pt x="7" y="172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646646" y="4489925"/>
              <a:ext cx="196466" cy="202849"/>
            </a:xfrm>
            <a:custGeom>
              <a:rect b="b" l="l" r="r" t="t"/>
              <a:pathLst>
                <a:path extrusionOk="0" h="129" w="125">
                  <a:moveTo>
                    <a:pt x="76" y="111"/>
                  </a:moveTo>
                  <a:cubicBezTo>
                    <a:pt x="76" y="101"/>
                    <a:pt x="76" y="101"/>
                    <a:pt x="76" y="101"/>
                  </a:cubicBezTo>
                  <a:cubicBezTo>
                    <a:pt x="97" y="96"/>
                    <a:pt x="112" y="81"/>
                    <a:pt x="112" y="62"/>
                  </a:cubicBezTo>
                  <a:cubicBezTo>
                    <a:pt x="112" y="50"/>
                    <a:pt x="105" y="39"/>
                    <a:pt x="94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18" y="39"/>
                    <a:pt x="12" y="50"/>
                    <a:pt x="12" y="62"/>
                  </a:cubicBezTo>
                  <a:cubicBezTo>
                    <a:pt x="12" y="81"/>
                    <a:pt x="26" y="96"/>
                    <a:pt x="48" y="10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76" y="111"/>
                  </a:lnTo>
                  <a:close/>
                  <a:moveTo>
                    <a:pt x="38" y="62"/>
                  </a:moveTo>
                  <a:cubicBezTo>
                    <a:pt x="38" y="49"/>
                    <a:pt x="48" y="39"/>
                    <a:pt x="62" y="39"/>
                  </a:cubicBezTo>
                  <a:cubicBezTo>
                    <a:pt x="76" y="39"/>
                    <a:pt x="85" y="49"/>
                    <a:pt x="85" y="62"/>
                  </a:cubicBezTo>
                  <a:cubicBezTo>
                    <a:pt x="85" y="75"/>
                    <a:pt x="76" y="85"/>
                    <a:pt x="62" y="85"/>
                  </a:cubicBezTo>
                  <a:cubicBezTo>
                    <a:pt x="48" y="85"/>
                    <a:pt x="38" y="75"/>
                    <a:pt x="38" y="62"/>
                  </a:cubicBezTo>
                  <a:close/>
                </a:path>
              </a:pathLst>
            </a:custGeom>
            <a:solidFill>
              <a:srgbClr val="F5802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 txBox="1"/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8"/>
          <p:cNvSpPr txBox="1"/>
          <p:nvPr>
            <p:ph idx="1" type="body"/>
          </p:nvPr>
        </p:nvSpPr>
        <p:spPr>
          <a:xfrm>
            <a:off x="495300" y="1600200"/>
            <a:ext cx="89154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8"/>
          <p:cNvSpPr txBox="1"/>
          <p:nvPr>
            <p:ph idx="10" type="dt"/>
          </p:nvPr>
        </p:nvSpPr>
        <p:spPr>
          <a:xfrm>
            <a:off x="495300" y="6356350"/>
            <a:ext cx="23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8"/>
          <p:cNvSpPr txBox="1"/>
          <p:nvPr>
            <p:ph idx="11" type="ftr"/>
          </p:nvPr>
        </p:nvSpPr>
        <p:spPr>
          <a:xfrm>
            <a:off x="3384550" y="6356350"/>
            <a:ext cx="313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8"/>
          <p:cNvSpPr txBox="1"/>
          <p:nvPr>
            <p:ph idx="12" type="sldNum"/>
          </p:nvPr>
        </p:nvSpPr>
        <p:spPr>
          <a:xfrm>
            <a:off x="7099300" y="6356350"/>
            <a:ext cx="231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33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7.png"/><Relationship Id="rId4" Type="http://schemas.openxmlformats.org/officeDocument/2006/relationships/image" Target="../media/image3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4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Relationship Id="rId4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0.png"/><Relationship Id="rId4" Type="http://schemas.openxmlformats.org/officeDocument/2006/relationships/image" Target="../media/image3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Relationship Id="rId4" Type="http://schemas.openxmlformats.org/officeDocument/2006/relationships/image" Target="../media/image5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2.png"/><Relationship Id="rId4" Type="http://schemas.openxmlformats.org/officeDocument/2006/relationships/image" Target="../media/image3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4.png"/><Relationship Id="rId4" Type="http://schemas.openxmlformats.org/officeDocument/2006/relationships/image" Target="../media/image4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6.png"/><Relationship Id="rId4" Type="http://schemas.openxmlformats.org/officeDocument/2006/relationships/image" Target="../media/image59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4.png"/><Relationship Id="rId4" Type="http://schemas.openxmlformats.org/officeDocument/2006/relationships/image" Target="../media/image4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45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58.png"/><Relationship Id="rId4" Type="http://schemas.openxmlformats.org/officeDocument/2006/relationships/image" Target="../media/image36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7.png"/><Relationship Id="rId4" Type="http://schemas.openxmlformats.org/officeDocument/2006/relationships/image" Target="../media/image55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8.png"/><Relationship Id="rId4" Type="http://schemas.openxmlformats.org/officeDocument/2006/relationships/image" Target="../media/image2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48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56.png"/><Relationship Id="rId4" Type="http://schemas.openxmlformats.org/officeDocument/2006/relationships/image" Target="../media/image35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49.png"/><Relationship Id="rId4" Type="http://schemas.openxmlformats.org/officeDocument/2006/relationships/image" Target="../media/image42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57.png"/><Relationship Id="rId4" Type="http://schemas.openxmlformats.org/officeDocument/2006/relationships/image" Target="../media/image44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53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9.xml"/><Relationship Id="rId3" Type="http://schemas.openxmlformats.org/officeDocument/2006/relationships/hyperlink" Target="https://github.com/cloudz-labs/spring-boot-cicd-dem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9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4.png"/><Relationship Id="rId7" Type="http://schemas.openxmlformats.org/officeDocument/2006/relationships/image" Target="../media/image15.png"/><Relationship Id="rId8" Type="http://schemas.openxmlformats.org/officeDocument/2006/relationships/image" Target="../media/image5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0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26"/>
          <p:cNvSpPr txBox="1"/>
          <p:nvPr>
            <p:ph idx="1" type="body"/>
          </p:nvPr>
        </p:nvSpPr>
        <p:spPr>
          <a:xfrm>
            <a:off x="590355" y="1596385"/>
            <a:ext cx="6699000" cy="9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72000" marR="0" rtl="0" algn="l">
              <a:spcBef>
                <a:spcPts val="0"/>
              </a:spcBef>
              <a:spcAft>
                <a:spcPts val="0"/>
              </a:spcAft>
              <a:buClr>
                <a:srgbClr val="D04D6F"/>
              </a:buClr>
              <a:buSzPts val="5500"/>
              <a:buFont typeface="Arial"/>
              <a:buNone/>
            </a:pPr>
            <a:r>
              <a:rPr b="1" i="0" lang="en-US" sz="5500" u="none" cap="none" strike="noStrike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/>
          </a:p>
        </p:txBody>
      </p:sp>
      <p:sp>
        <p:nvSpPr>
          <p:cNvPr id="981" name="Google Shape;981;p26"/>
          <p:cNvSpPr txBox="1"/>
          <p:nvPr>
            <p:ph idx="2" type="body"/>
          </p:nvPr>
        </p:nvSpPr>
        <p:spPr>
          <a:xfrm>
            <a:off x="641579" y="2580120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4599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04D6F"/>
              </a:buClr>
              <a:buSzPts val="2520"/>
              <a:buFont typeface="Arial"/>
              <a:buNone/>
            </a:pPr>
            <a:r>
              <a:rPr lang="en-US" sz="2520"/>
              <a:t>CI/CD On Cloud Native Application </a:t>
            </a:r>
            <a:endParaRPr b="0" i="0" sz="2520" u="none" cap="none" strike="noStrike">
              <a:solidFill>
                <a:srgbClr val="D04D6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26"/>
          <p:cNvSpPr txBox="1"/>
          <p:nvPr>
            <p:ph idx="3" type="body"/>
          </p:nvPr>
        </p:nvSpPr>
        <p:spPr>
          <a:xfrm>
            <a:off x="641579" y="3115828"/>
            <a:ext cx="66876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4599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80"/>
              <a:buFont typeface="Arial"/>
              <a:buNone/>
            </a:pPr>
            <a:r>
              <a:rPr b="0" i="0" lang="en-US" sz="148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2018.0</a:t>
            </a:r>
            <a:r>
              <a:rPr lang="en-US" sz="1480"/>
              <a:t>8</a:t>
            </a:r>
            <a:endParaRPr b="0" i="0" sz="1480" u="none" cap="none" strike="noStrik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26"/>
          <p:cNvSpPr txBox="1"/>
          <p:nvPr/>
        </p:nvSpPr>
        <p:spPr>
          <a:xfrm>
            <a:off x="740532" y="5985284"/>
            <a:ext cx="550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2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35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배포전략 #3 - Canary 배포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35"/>
          <p:cNvSpPr txBox="1"/>
          <p:nvPr>
            <p:ph idx="2" type="body"/>
          </p:nvPr>
        </p:nvSpPr>
        <p:spPr>
          <a:xfrm>
            <a:off x="433150" y="1484675"/>
            <a:ext cx="9066300" cy="60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신규 버전을 일부 서버에만 배포하고 테스트 결과에 문제가 없으면 전체에 적용하는 배포 방식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신규 서비스에 대한 사용자 반응을 살펴보기 위한 A/B 테스트에도 활용 </a:t>
            </a:r>
            <a:endParaRPr sz="1200"/>
          </a:p>
        </p:txBody>
      </p:sp>
      <p:sp>
        <p:nvSpPr>
          <p:cNvPr id="1165" name="Google Shape;1165;p35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35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2. CI/CD Architecture</a:t>
            </a:r>
            <a:endParaRPr/>
          </a:p>
        </p:txBody>
      </p:sp>
      <p:sp>
        <p:nvSpPr>
          <p:cNvPr id="1167" name="Google Shape;1167;p3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35"/>
          <p:cNvSpPr/>
          <p:nvPr/>
        </p:nvSpPr>
        <p:spPr>
          <a:xfrm>
            <a:off x="407225" y="43581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69" name="Google Shape;1169;p35"/>
          <p:cNvSpPr/>
          <p:nvPr/>
        </p:nvSpPr>
        <p:spPr>
          <a:xfrm>
            <a:off x="1889175" y="43581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70" name="Google Shape;1170;p35"/>
          <p:cNvSpPr/>
          <p:nvPr/>
        </p:nvSpPr>
        <p:spPr>
          <a:xfrm>
            <a:off x="505450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35"/>
          <p:cNvSpPr/>
          <p:nvPr/>
        </p:nvSpPr>
        <p:spPr>
          <a:xfrm>
            <a:off x="841011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35"/>
          <p:cNvSpPr/>
          <p:nvPr/>
        </p:nvSpPr>
        <p:spPr>
          <a:xfrm>
            <a:off x="1176572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35"/>
          <p:cNvSpPr/>
          <p:nvPr/>
        </p:nvSpPr>
        <p:spPr>
          <a:xfrm>
            <a:off x="1980156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35"/>
          <p:cNvSpPr/>
          <p:nvPr/>
        </p:nvSpPr>
        <p:spPr>
          <a:xfrm>
            <a:off x="2315717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5"/>
          <p:cNvSpPr/>
          <p:nvPr/>
        </p:nvSpPr>
        <p:spPr>
          <a:xfrm>
            <a:off x="2651278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35"/>
          <p:cNvSpPr/>
          <p:nvPr/>
        </p:nvSpPr>
        <p:spPr>
          <a:xfrm>
            <a:off x="1141150" y="32138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77" name="Google Shape;1177;p35"/>
          <p:cNvCxnSpPr>
            <a:stCxn id="1176" idx="2"/>
            <a:endCxn id="1168" idx="0"/>
          </p:cNvCxnSpPr>
          <p:nvPr/>
        </p:nvCxnSpPr>
        <p:spPr>
          <a:xfrm rot="5400000">
            <a:off x="1044700" y="36759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8" name="Google Shape;1178;p35"/>
          <p:cNvCxnSpPr>
            <a:stCxn id="1176" idx="2"/>
            <a:endCxn id="1169" idx="0"/>
          </p:cNvCxnSpPr>
          <p:nvPr/>
        </p:nvCxnSpPr>
        <p:spPr>
          <a:xfrm flipH="1" rot="-5400000">
            <a:off x="1771900" y="36858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9" name="Google Shape;1179;p35"/>
          <p:cNvCxnSpPr/>
          <p:nvPr/>
        </p:nvCxnSpPr>
        <p:spPr>
          <a:xfrm>
            <a:off x="6492825" y="2789600"/>
            <a:ext cx="21900" cy="28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80" name="Google Shape;1180;p35"/>
          <p:cNvSpPr txBox="1"/>
          <p:nvPr/>
        </p:nvSpPr>
        <p:spPr>
          <a:xfrm>
            <a:off x="6008800" y="5617750"/>
            <a:ext cx="1233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Canary 분석</a:t>
            </a:r>
            <a:endParaRPr/>
          </a:p>
        </p:txBody>
      </p:sp>
      <p:sp>
        <p:nvSpPr>
          <p:cNvPr id="1181" name="Google Shape;1181;p35"/>
          <p:cNvSpPr/>
          <p:nvPr/>
        </p:nvSpPr>
        <p:spPr>
          <a:xfrm>
            <a:off x="3531425" y="43581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82" name="Google Shape;1182;p35"/>
          <p:cNvSpPr/>
          <p:nvPr/>
        </p:nvSpPr>
        <p:spPr>
          <a:xfrm>
            <a:off x="5013375" y="43581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83" name="Google Shape;1183;p35"/>
          <p:cNvSpPr/>
          <p:nvPr/>
        </p:nvSpPr>
        <p:spPr>
          <a:xfrm>
            <a:off x="3629650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5"/>
          <p:cNvSpPr/>
          <p:nvPr/>
        </p:nvSpPr>
        <p:spPr>
          <a:xfrm>
            <a:off x="3965211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5"/>
          <p:cNvSpPr/>
          <p:nvPr/>
        </p:nvSpPr>
        <p:spPr>
          <a:xfrm>
            <a:off x="4300772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5"/>
          <p:cNvSpPr/>
          <p:nvPr/>
        </p:nvSpPr>
        <p:spPr>
          <a:xfrm>
            <a:off x="5104356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35"/>
          <p:cNvSpPr/>
          <p:nvPr/>
        </p:nvSpPr>
        <p:spPr>
          <a:xfrm>
            <a:off x="5439917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35"/>
          <p:cNvSpPr/>
          <p:nvPr/>
        </p:nvSpPr>
        <p:spPr>
          <a:xfrm>
            <a:off x="5775478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35"/>
          <p:cNvSpPr/>
          <p:nvPr/>
        </p:nvSpPr>
        <p:spPr>
          <a:xfrm>
            <a:off x="4265350" y="32138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90" name="Google Shape;1190;p35"/>
          <p:cNvCxnSpPr>
            <a:stCxn id="1189" idx="2"/>
            <a:endCxn id="1181" idx="0"/>
          </p:cNvCxnSpPr>
          <p:nvPr/>
        </p:nvCxnSpPr>
        <p:spPr>
          <a:xfrm rot="5400000">
            <a:off x="4168900" y="36759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1" name="Google Shape;1191;p35"/>
          <p:cNvCxnSpPr>
            <a:stCxn id="1189" idx="2"/>
            <a:endCxn id="1182" idx="0"/>
          </p:cNvCxnSpPr>
          <p:nvPr/>
        </p:nvCxnSpPr>
        <p:spPr>
          <a:xfrm flipH="1" rot="-5400000">
            <a:off x="4896100" y="36858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2" name="Google Shape;1192;p35"/>
          <p:cNvSpPr/>
          <p:nvPr/>
        </p:nvSpPr>
        <p:spPr>
          <a:xfrm>
            <a:off x="6884225" y="43581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93" name="Google Shape;1193;p35"/>
          <p:cNvSpPr/>
          <p:nvPr/>
        </p:nvSpPr>
        <p:spPr>
          <a:xfrm>
            <a:off x="8366175" y="43581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94" name="Google Shape;1194;p35"/>
          <p:cNvSpPr/>
          <p:nvPr/>
        </p:nvSpPr>
        <p:spPr>
          <a:xfrm>
            <a:off x="6982450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35"/>
          <p:cNvSpPr/>
          <p:nvPr/>
        </p:nvSpPr>
        <p:spPr>
          <a:xfrm>
            <a:off x="7318011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35"/>
          <p:cNvSpPr/>
          <p:nvPr/>
        </p:nvSpPr>
        <p:spPr>
          <a:xfrm>
            <a:off x="7653572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35"/>
          <p:cNvSpPr/>
          <p:nvPr/>
        </p:nvSpPr>
        <p:spPr>
          <a:xfrm>
            <a:off x="8457156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35"/>
          <p:cNvSpPr/>
          <p:nvPr/>
        </p:nvSpPr>
        <p:spPr>
          <a:xfrm>
            <a:off x="8792717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35"/>
          <p:cNvSpPr/>
          <p:nvPr/>
        </p:nvSpPr>
        <p:spPr>
          <a:xfrm>
            <a:off x="9128278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35"/>
          <p:cNvSpPr/>
          <p:nvPr/>
        </p:nvSpPr>
        <p:spPr>
          <a:xfrm>
            <a:off x="7618150" y="32138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201" name="Google Shape;1201;p35"/>
          <p:cNvCxnSpPr>
            <a:stCxn id="1200" idx="2"/>
            <a:endCxn id="1192" idx="0"/>
          </p:cNvCxnSpPr>
          <p:nvPr/>
        </p:nvCxnSpPr>
        <p:spPr>
          <a:xfrm rot="5400000">
            <a:off x="7521700" y="36759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2" name="Google Shape;1202;p35"/>
          <p:cNvCxnSpPr>
            <a:stCxn id="1200" idx="2"/>
            <a:endCxn id="1193" idx="0"/>
          </p:cNvCxnSpPr>
          <p:nvPr/>
        </p:nvCxnSpPr>
        <p:spPr>
          <a:xfrm flipH="1" rot="-5400000">
            <a:off x="8248900" y="36858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3" name="Google Shape;1203;p35"/>
          <p:cNvSpPr txBox="1"/>
          <p:nvPr/>
        </p:nvSpPr>
        <p:spPr>
          <a:xfrm>
            <a:off x="3088900" y="4454425"/>
            <a:ext cx="3675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...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6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36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36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36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사전 준비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212" name="Google Shape;1212;p3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37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사전 준비 - Jenkins 접속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37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DevOps &gt; 빌드 및 배포 선택</a:t>
            </a:r>
            <a:endParaRPr sz="1200"/>
          </a:p>
        </p:txBody>
      </p:sp>
      <p:sp>
        <p:nvSpPr>
          <p:cNvPr id="1219" name="Google Shape;1219;p37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p37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br>
              <a:rPr lang="en-US"/>
            </a:br>
            <a:endParaRPr/>
          </a:p>
        </p:txBody>
      </p:sp>
      <p:sp>
        <p:nvSpPr>
          <p:cNvPr id="1221" name="Google Shape;1221;p3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2" name="Google Shape;12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475" y="2118975"/>
            <a:ext cx="7347372" cy="39783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3" name="Google Shape;1223;p37"/>
          <p:cNvSpPr/>
          <p:nvPr/>
        </p:nvSpPr>
        <p:spPr>
          <a:xfrm>
            <a:off x="1262425" y="2972225"/>
            <a:ext cx="659400" cy="211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38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사</a:t>
            </a:r>
            <a:r>
              <a:rPr lang="en-US"/>
              <a:t>전 준비 - Credential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38"/>
          <p:cNvSpPr txBox="1"/>
          <p:nvPr>
            <p:ph idx="2" type="body"/>
          </p:nvPr>
        </p:nvSpPr>
        <p:spPr>
          <a:xfrm>
            <a:off x="433150" y="1484675"/>
            <a:ext cx="9066300" cy="569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Crendentials 선택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Crendentials &gt; Stores scoped to edu1 &gt; edu1 선택 &gt; Global credentials 선택</a:t>
            </a:r>
            <a:endParaRPr sz="1200"/>
          </a:p>
        </p:txBody>
      </p:sp>
      <p:sp>
        <p:nvSpPr>
          <p:cNvPr id="1230" name="Google Shape;1230;p38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38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</a:t>
            </a:r>
            <a:r>
              <a:rPr lang="en-US"/>
              <a:t>Hands-on Exercise</a:t>
            </a:r>
            <a:endParaRPr/>
          </a:p>
        </p:txBody>
      </p:sp>
      <p:sp>
        <p:nvSpPr>
          <p:cNvPr id="1232" name="Google Shape;1232;p3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3" name="Google Shape;12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325" y="2253976"/>
            <a:ext cx="4902999" cy="333722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4" name="Google Shape;1234;p38"/>
          <p:cNvSpPr/>
          <p:nvPr/>
        </p:nvSpPr>
        <p:spPr>
          <a:xfrm>
            <a:off x="681975" y="5071775"/>
            <a:ext cx="911700" cy="276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5" name="Google Shape;123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2532" y="2758675"/>
            <a:ext cx="5149893" cy="33816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6" name="Google Shape;1236;p38"/>
          <p:cNvSpPr/>
          <p:nvPr/>
        </p:nvSpPr>
        <p:spPr>
          <a:xfrm>
            <a:off x="4808550" y="4670450"/>
            <a:ext cx="911700" cy="276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7" name="Google Shape;123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4100" y="4089300"/>
            <a:ext cx="3181350" cy="16478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8" name="Google Shape;1238;p38"/>
          <p:cNvSpPr/>
          <p:nvPr/>
        </p:nvSpPr>
        <p:spPr>
          <a:xfrm>
            <a:off x="6380175" y="5071775"/>
            <a:ext cx="2506800" cy="360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사전 준비 - Credential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" name="Google Shape;1244;p39"/>
          <p:cNvSpPr txBox="1"/>
          <p:nvPr>
            <p:ph idx="2" type="body"/>
          </p:nvPr>
        </p:nvSpPr>
        <p:spPr>
          <a:xfrm>
            <a:off x="433150" y="1484675"/>
            <a:ext cx="9066300" cy="74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Add Credentials 선택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Git repository Username, Password, ID 입력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Docker registry credential도 동일하게 생성</a:t>
            </a:r>
            <a:endParaRPr sz="1200"/>
          </a:p>
        </p:txBody>
      </p:sp>
      <p:sp>
        <p:nvSpPr>
          <p:cNvPr id="1245" name="Google Shape;1245;p3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3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47" name="Google Shape;1247;p3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8" name="Google Shape;124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175" y="2380225"/>
            <a:ext cx="5848350" cy="24193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49" name="Google Shape;1249;p39"/>
          <p:cNvSpPr/>
          <p:nvPr/>
        </p:nvSpPr>
        <p:spPr>
          <a:xfrm>
            <a:off x="664925" y="3332900"/>
            <a:ext cx="1322100" cy="312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0" name="Google Shape;125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2325" y="3133875"/>
            <a:ext cx="5630275" cy="32587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1" name="Google Shape;1251;p39"/>
          <p:cNvSpPr/>
          <p:nvPr/>
        </p:nvSpPr>
        <p:spPr>
          <a:xfrm>
            <a:off x="6801775" y="3753475"/>
            <a:ext cx="2462400" cy="1748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4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사전 준비 - Credential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7" name="Google Shape;1257;p40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생성한 Git, Docker registry credentials ID를 Pipeline에서 사용</a:t>
            </a:r>
            <a:endParaRPr sz="1200"/>
          </a:p>
        </p:txBody>
      </p:sp>
      <p:sp>
        <p:nvSpPr>
          <p:cNvPr id="1258" name="Google Shape;1258;p4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" name="Google Shape;1259;p4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60" name="Google Shape;1260;p4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1" name="Google Shape;12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12" y="2766525"/>
            <a:ext cx="8825775" cy="271892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41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41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41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41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000">
                <a:solidFill>
                  <a:srgbClr val="595959"/>
                </a:solidFill>
              </a:rPr>
              <a:t>기</a:t>
            </a:r>
            <a:r>
              <a:rPr lang="en-US" sz="2000">
                <a:solidFill>
                  <a:srgbClr val="595959"/>
                </a:solidFill>
              </a:rPr>
              <a:t>본 배포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270" name="Google Shape;1270;p4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4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</a:t>
            </a:r>
            <a:r>
              <a:rPr lang="en-US"/>
              <a:t> 소스 저장소 접속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6" name="Google Shape;1276;p42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DevOps &gt; 소스 저장소</a:t>
            </a:r>
            <a:endParaRPr sz="1200"/>
          </a:p>
        </p:txBody>
      </p:sp>
      <p:sp>
        <p:nvSpPr>
          <p:cNvPr id="1277" name="Google Shape;1277;p4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8" name="Google Shape;1278;p4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79" name="Google Shape;1279;p4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0" name="Google Shape;12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700" y="2000425"/>
            <a:ext cx="7922499" cy="4241352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81" name="Google Shape;1281;p42"/>
          <p:cNvSpPr/>
          <p:nvPr/>
        </p:nvSpPr>
        <p:spPr>
          <a:xfrm>
            <a:off x="1057708" y="3060262"/>
            <a:ext cx="635400" cy="263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 </a:t>
            </a:r>
            <a:r>
              <a:rPr lang="en-US"/>
              <a:t>소스 저장소 접</a:t>
            </a:r>
            <a:r>
              <a:rPr lang="en-US"/>
              <a:t>속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7" name="Google Shape;1287;p43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dev branch 접</a:t>
            </a:r>
            <a:r>
              <a:rPr lang="en-US"/>
              <a:t>속</a:t>
            </a:r>
            <a:endParaRPr sz="1200"/>
          </a:p>
        </p:txBody>
      </p:sp>
      <p:sp>
        <p:nvSpPr>
          <p:cNvPr id="1288" name="Google Shape;1288;p4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9" name="Google Shape;1289;p4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90" name="Google Shape;1290;p4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1" name="Google Shape;1291;p43"/>
          <p:cNvPicPr preferRelativeResize="0"/>
          <p:nvPr/>
        </p:nvPicPr>
        <p:blipFill rotWithShape="1">
          <a:blip r:embed="rId3">
            <a:alphaModFix/>
          </a:blip>
          <a:srcRect b="-11037" l="0" r="-5340" t="0"/>
          <a:stretch/>
        </p:blipFill>
        <p:spPr>
          <a:xfrm>
            <a:off x="525675" y="1932850"/>
            <a:ext cx="6805076" cy="433457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2" name="Google Shape;1292;p43"/>
          <p:cNvSpPr/>
          <p:nvPr/>
        </p:nvSpPr>
        <p:spPr>
          <a:xfrm>
            <a:off x="1310975" y="5157803"/>
            <a:ext cx="1393200" cy="212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3" name="Google Shape;129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5442" y="2095850"/>
            <a:ext cx="5832457" cy="419597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4" name="Google Shape;1294;p43"/>
          <p:cNvSpPr/>
          <p:nvPr/>
        </p:nvSpPr>
        <p:spPr>
          <a:xfrm>
            <a:off x="4351900" y="6129550"/>
            <a:ext cx="1819200" cy="212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43"/>
          <p:cNvSpPr/>
          <p:nvPr/>
        </p:nvSpPr>
        <p:spPr>
          <a:xfrm>
            <a:off x="1452500" y="5580825"/>
            <a:ext cx="1779000" cy="656400"/>
          </a:xfrm>
          <a:prstGeom prst="wedgeRectCallout">
            <a:avLst>
              <a:gd fmla="val -20655" name="adj1"/>
              <a:gd fmla="val -77457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“dev” branch에서 “HomeRestController.java”의 return 메세지에 “dev” 포함</a:t>
            </a:r>
            <a:endParaRPr sz="1000"/>
          </a:p>
        </p:txBody>
      </p:sp>
      <p:sp>
        <p:nvSpPr>
          <p:cNvPr id="1296" name="Google Shape;1296;p43"/>
          <p:cNvSpPr/>
          <p:nvPr/>
        </p:nvSpPr>
        <p:spPr>
          <a:xfrm>
            <a:off x="5630375" y="5157800"/>
            <a:ext cx="1779000" cy="656400"/>
          </a:xfrm>
          <a:prstGeom prst="wedgeRectCallout">
            <a:avLst>
              <a:gd fmla="val -21327" name="adj1"/>
              <a:gd fmla="val 85489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“dev” branch에서 “deployment.yaml”의 image tag가 “dev” 임</a:t>
            </a:r>
            <a:endParaRPr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4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 </a:t>
            </a:r>
            <a:r>
              <a:rPr lang="en-US"/>
              <a:t>Pipeline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2" name="Google Shape;1302;p44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New Item 선택</a:t>
            </a:r>
            <a:endParaRPr sz="1200"/>
          </a:p>
        </p:txBody>
      </p:sp>
      <p:sp>
        <p:nvSpPr>
          <p:cNvPr id="1303" name="Google Shape;1303;p4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4" name="Google Shape;1304;p4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05" name="Google Shape;1305;p4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6" name="Google Shape;13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250" y="2385476"/>
            <a:ext cx="7791976" cy="34961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07" name="Google Shape;1307;p44"/>
          <p:cNvSpPr/>
          <p:nvPr/>
        </p:nvSpPr>
        <p:spPr>
          <a:xfrm>
            <a:off x="1024250" y="4200000"/>
            <a:ext cx="1224000" cy="313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27"/>
          <p:cNvSpPr/>
          <p:nvPr/>
        </p:nvSpPr>
        <p:spPr>
          <a:xfrm>
            <a:off x="889000" y="3469876"/>
            <a:ext cx="7967100" cy="643200"/>
          </a:xfrm>
          <a:prstGeom prst="roundRect">
            <a:avLst>
              <a:gd fmla="val 7849" name="adj"/>
            </a:avLst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27"/>
          <p:cNvSpPr/>
          <p:nvPr/>
        </p:nvSpPr>
        <p:spPr>
          <a:xfrm>
            <a:off x="889000" y="2605780"/>
            <a:ext cx="7967100" cy="643200"/>
          </a:xfrm>
          <a:prstGeom prst="roundRect">
            <a:avLst>
              <a:gd fmla="val 7849" name="adj"/>
            </a:avLst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2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p27"/>
          <p:cNvSpPr txBox="1"/>
          <p:nvPr>
            <p:ph idx="1" type="body"/>
          </p:nvPr>
        </p:nvSpPr>
        <p:spPr>
          <a:xfrm>
            <a:off x="164468" y="531904"/>
            <a:ext cx="66876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4599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rPr b="0" i="0" lang="en-US" sz="22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 b="0" i="0" sz="222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27"/>
          <p:cNvSpPr txBox="1"/>
          <p:nvPr/>
        </p:nvSpPr>
        <p:spPr>
          <a:xfrm>
            <a:off x="1892660" y="2727325"/>
            <a:ext cx="55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7F7F7F"/>
                </a:solidFill>
              </a:rPr>
              <a:t>Architecture</a:t>
            </a:r>
            <a:endParaRPr sz="2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27"/>
          <p:cNvSpPr txBox="1"/>
          <p:nvPr/>
        </p:nvSpPr>
        <p:spPr>
          <a:xfrm>
            <a:off x="1892660" y="3591421"/>
            <a:ext cx="55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F7F7F"/>
                </a:solidFill>
              </a:rPr>
              <a:t>Hands-on Exercise</a:t>
            </a:r>
            <a:endParaRPr sz="2000">
              <a:solidFill>
                <a:srgbClr val="7F7F7F"/>
              </a:solidFill>
            </a:endParaRPr>
          </a:p>
        </p:txBody>
      </p:sp>
      <p:sp>
        <p:nvSpPr>
          <p:cNvPr id="994" name="Google Shape;994;p27"/>
          <p:cNvSpPr txBox="1"/>
          <p:nvPr/>
        </p:nvSpPr>
        <p:spPr>
          <a:xfrm>
            <a:off x="1011562" y="2682260"/>
            <a:ext cx="79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27"/>
          <p:cNvSpPr txBox="1"/>
          <p:nvPr/>
        </p:nvSpPr>
        <p:spPr>
          <a:xfrm>
            <a:off x="1011562" y="3546356"/>
            <a:ext cx="79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27"/>
          <p:cNvSpPr/>
          <p:nvPr/>
        </p:nvSpPr>
        <p:spPr>
          <a:xfrm>
            <a:off x="889000" y="1773216"/>
            <a:ext cx="7967100" cy="643200"/>
          </a:xfrm>
          <a:prstGeom prst="roundRect">
            <a:avLst>
              <a:gd fmla="val 7849" name="adj"/>
            </a:avLst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p27"/>
          <p:cNvSpPr txBox="1"/>
          <p:nvPr/>
        </p:nvSpPr>
        <p:spPr>
          <a:xfrm>
            <a:off x="1892660" y="1894761"/>
            <a:ext cx="55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F7F7F"/>
                </a:solidFill>
              </a:rPr>
              <a:t>New Challenge</a:t>
            </a:r>
            <a:endParaRPr sz="2000">
              <a:solidFill>
                <a:srgbClr val="7F7F7F"/>
              </a:solidFill>
            </a:endParaRPr>
          </a:p>
        </p:txBody>
      </p:sp>
      <p:sp>
        <p:nvSpPr>
          <p:cNvPr id="998" name="Google Shape;998;p27"/>
          <p:cNvSpPr txBox="1"/>
          <p:nvPr/>
        </p:nvSpPr>
        <p:spPr>
          <a:xfrm>
            <a:off x="1011562" y="1849696"/>
            <a:ext cx="79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99" name="Google Shape;999;p27"/>
          <p:cNvCxnSpPr/>
          <p:nvPr/>
        </p:nvCxnSpPr>
        <p:spPr>
          <a:xfrm>
            <a:off x="1820652" y="1957708"/>
            <a:ext cx="0" cy="252000"/>
          </a:xfrm>
          <a:prstGeom prst="straightConnector1">
            <a:avLst/>
          </a:prstGeom>
          <a:noFill/>
          <a:ln cap="flat" cmpd="sng" w="28575">
            <a:solidFill>
              <a:srgbClr val="D04D6F">
                <a:alpha val="298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0" name="Google Shape;1000;p27"/>
          <p:cNvCxnSpPr/>
          <p:nvPr/>
        </p:nvCxnSpPr>
        <p:spPr>
          <a:xfrm>
            <a:off x="1820652" y="2799723"/>
            <a:ext cx="0" cy="252000"/>
          </a:xfrm>
          <a:prstGeom prst="straightConnector1">
            <a:avLst/>
          </a:prstGeom>
          <a:noFill/>
          <a:ln cap="flat" cmpd="sng" w="28575">
            <a:solidFill>
              <a:srgbClr val="D04D6F">
                <a:alpha val="298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1" name="Google Shape;1001;p27"/>
          <p:cNvCxnSpPr/>
          <p:nvPr/>
        </p:nvCxnSpPr>
        <p:spPr>
          <a:xfrm>
            <a:off x="1820652" y="3653723"/>
            <a:ext cx="0" cy="252000"/>
          </a:xfrm>
          <a:prstGeom prst="straightConnector1">
            <a:avLst/>
          </a:prstGeom>
          <a:noFill/>
          <a:ln cap="flat" cmpd="sng" w="28575">
            <a:solidFill>
              <a:srgbClr val="D04D6F">
                <a:alpha val="298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45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Pipeline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3" name="Google Shape;1313;p45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Input box에 pileline 이름 입력 &gt; Pipeline 선택 &gt; OK 버튼 선택</a:t>
            </a:r>
            <a:endParaRPr sz="1200"/>
          </a:p>
        </p:txBody>
      </p:sp>
      <p:sp>
        <p:nvSpPr>
          <p:cNvPr id="1314" name="Google Shape;1314;p45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45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16" name="Google Shape;1316;p4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7" name="Google Shape;13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050" y="1996850"/>
            <a:ext cx="7219073" cy="432392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8" name="Google Shape;1318;p45"/>
          <p:cNvSpPr/>
          <p:nvPr/>
        </p:nvSpPr>
        <p:spPr>
          <a:xfrm>
            <a:off x="3605675" y="3167250"/>
            <a:ext cx="1049700" cy="474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45"/>
          <p:cNvSpPr/>
          <p:nvPr/>
        </p:nvSpPr>
        <p:spPr>
          <a:xfrm>
            <a:off x="3605675" y="4775525"/>
            <a:ext cx="1386900" cy="910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4" name="Google Shape;13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091950"/>
            <a:ext cx="6145623" cy="421377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5" name="Google Shape;1325;p46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</a:t>
            </a:r>
            <a:r>
              <a:rPr lang="en-US"/>
              <a:t> 배포 - Pipeline script 변수 작성</a:t>
            </a:r>
            <a:endParaRPr/>
          </a:p>
        </p:txBody>
      </p:sp>
      <p:sp>
        <p:nvSpPr>
          <p:cNvPr id="1326" name="Google Shape;1326;p46"/>
          <p:cNvSpPr txBox="1"/>
          <p:nvPr>
            <p:ph idx="2" type="body"/>
          </p:nvPr>
        </p:nvSpPr>
        <p:spPr>
          <a:xfrm>
            <a:off x="433150" y="1484675"/>
            <a:ext cx="9066300" cy="488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General &gt; Prepare an environment for the run 선택 &gt; Properties Content에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입력할 내용 : </a:t>
            </a:r>
            <a:r>
              <a:rPr lang="en-US"/>
              <a:t>https://git.cloudzcp.io/edu1/spring-boot-cicd-demo/src/branch/master/jenkins-pipeline/deploy-properties</a:t>
            </a:r>
            <a:endParaRPr/>
          </a:p>
        </p:txBody>
      </p:sp>
      <p:sp>
        <p:nvSpPr>
          <p:cNvPr id="1327" name="Google Shape;1327;p46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8" name="Google Shape;1328;p46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29" name="Google Shape;1329;p4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0" name="Google Shape;1330;p46"/>
          <p:cNvSpPr/>
          <p:nvPr/>
        </p:nvSpPr>
        <p:spPr>
          <a:xfrm>
            <a:off x="2527275" y="4277401"/>
            <a:ext cx="3879900" cy="2047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1" name="Google Shape;133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525" y="2565400"/>
            <a:ext cx="3664576" cy="24719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p47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</a:t>
            </a:r>
            <a:r>
              <a:rPr lang="en-US"/>
              <a:t> 배포 - Pipeline script 변수 설명</a:t>
            </a:r>
            <a:endParaRPr/>
          </a:p>
        </p:txBody>
      </p:sp>
      <p:sp>
        <p:nvSpPr>
          <p:cNvPr id="1337" name="Google Shape;1337;p47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8" name="Google Shape;1338;p47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39" name="Google Shape;1339;p4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40" name="Google Shape;1340;p47"/>
          <p:cNvGraphicFramePr/>
          <p:nvPr/>
        </p:nvGraphicFramePr>
        <p:xfrm>
          <a:off x="625225" y="1551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1568075"/>
                <a:gridCol w="2875800"/>
                <a:gridCol w="4211650"/>
              </a:tblGrid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https://git.cloudzcp.io/edu1/spring-boot-cicd-demo.git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GIT_BRANCH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dev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 repository branch 이름.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gitea_edu1_credential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접속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GIT_WEB_VIEW_URL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https://git.cloudzcp.io/edu1/spring-boot-cicd-demo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</a:t>
                      </a: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repository 웹 브라우저 표시 URL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MAVEN_REPO_PVC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zcp-jenkins-mvn-repo-3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 repository 용도 Persistent Storage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image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DOCKER_IMAGE_TAG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dev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image 태그.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DOCKER_REGISTRY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registry.cloudzcp.io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repository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DOCKER_EMAIL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edu1@sk.com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이메일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registry_edu1_credential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K8S_NAMESPACE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애플리케이션을 배포할 Kubernetes namespace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DEPLOYMENT_NAME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기존에 배포되어 있는 Deployment 이름. 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K8S_SECRET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zcp-system-sa-edu1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Kubernetes 환경에 배포시 사용할 Service Account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REGISTRY_SECRET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regcred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registry에서 image</a:t>
                      </a:r>
                      <a:r>
                        <a:rPr lang="en-US" sz="700"/>
                        <a:t>를 pull</a:t>
                      </a:r>
                      <a:r>
                        <a:rPr lang="en-US" sz="700"/>
                        <a:t> 할 때 사용하</a:t>
                      </a:r>
                      <a:r>
                        <a:rPr lang="en-US" sz="700"/>
                        <a:t>는</a:t>
                      </a:r>
                      <a:r>
                        <a:rPr lang="en-US" sz="700"/>
                        <a:t> secret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48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Pipeline script 작성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48"/>
          <p:cNvSpPr txBox="1"/>
          <p:nvPr>
            <p:ph idx="2" type="body"/>
          </p:nvPr>
        </p:nvSpPr>
        <p:spPr>
          <a:xfrm>
            <a:off x="433150" y="1484675"/>
            <a:ext cx="9066300" cy="477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Advanced Project Options &gt; Pipeline &gt; Pipeline script에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https://git.cloudzcp.io/edu1/spring-boot-cicd-demo/src/branch/master/jenkins-pipeline/deploy-pipeline</a:t>
            </a:r>
            <a:endParaRPr sz="1200"/>
          </a:p>
        </p:txBody>
      </p:sp>
      <p:sp>
        <p:nvSpPr>
          <p:cNvPr id="1347" name="Google Shape;1347;p48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48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49" name="Google Shape;1349;p4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0" name="Google Shape;135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00" y="2152625"/>
            <a:ext cx="6872881" cy="40439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1" name="Google Shape;1351;p48"/>
          <p:cNvSpPr/>
          <p:nvPr/>
        </p:nvSpPr>
        <p:spPr>
          <a:xfrm>
            <a:off x="2911875" y="4040850"/>
            <a:ext cx="4184400" cy="2147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2" name="Google Shape;135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4450" y="2481850"/>
            <a:ext cx="4413560" cy="35242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4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</a:t>
            </a:r>
            <a:r>
              <a:rPr lang="en-US"/>
              <a:t> 배포 - Pipeline script 설명 #1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8" name="Google Shape;1358;p49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Pod template 작성</a:t>
            </a:r>
            <a:endParaRPr sz="1200"/>
          </a:p>
        </p:txBody>
      </p:sp>
      <p:sp>
        <p:nvSpPr>
          <p:cNvPr id="1359" name="Google Shape;1359;p4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4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61" name="Google Shape;1361;p4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49"/>
          <p:cNvSpPr txBox="1"/>
          <p:nvPr/>
        </p:nvSpPr>
        <p:spPr>
          <a:xfrm>
            <a:off x="457950" y="1962725"/>
            <a:ext cx="9041400" cy="4359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…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// Jenkins slave pod에 uuid 생성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def label = "jenkins-${UUID.randomUUID().toString()}"</a:t>
            </a:r>
            <a:br>
              <a:rPr lang="en-US" sz="1000"/>
            </a:b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// Pod template 시작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podTemplate(label:label,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// Kubernetes cluster에 배포하기 위한 secret</a:t>
            </a:r>
            <a:br>
              <a:rPr lang="en-US" sz="1000"/>
            </a:br>
            <a:r>
              <a:rPr lang="en-US" sz="1000"/>
              <a:t>    serviceAccount: K8S_SECRET,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// 빌드를 실행 할 </a:t>
            </a:r>
            <a:r>
              <a:rPr lang="en-US" sz="1000">
                <a:solidFill>
                  <a:srgbClr val="000000"/>
                </a:solidFill>
              </a:rPr>
              <a:t>Jenkins slave</a:t>
            </a:r>
            <a:r>
              <a:rPr lang="en-US" sz="1000"/>
              <a:t> pod 환경 구성</a:t>
            </a:r>
            <a:br>
              <a:rPr lang="en-US" sz="1000"/>
            </a:br>
            <a:r>
              <a:rPr lang="en-US" sz="1000"/>
              <a:t>    containers: [</a:t>
            </a:r>
            <a:br>
              <a:rPr lang="en-US" sz="1000"/>
            </a:br>
            <a:r>
              <a:rPr lang="en-US" sz="1000"/>
              <a:t>        containerTemplate(name: 'maven', image: 'maven:3.5.2-jdk-8-alpine', ttyEnabled: true, command: 'cat'),</a:t>
            </a:r>
            <a:br>
              <a:rPr lang="en-US" sz="1000"/>
            </a:br>
            <a:r>
              <a:rPr lang="en-US" sz="1000"/>
              <a:t>        containerTemplate(name: 'docker', image: 'docker', ttyEnabled: true, command: 'cat'),</a:t>
            </a:r>
            <a:br>
              <a:rPr lang="en-US" sz="1000"/>
            </a:br>
            <a:r>
              <a:rPr lang="en-US" sz="1000"/>
              <a:t>        containerTemplate(name: 'kubectl', image: 'lachlanevenson/k8s-kubectl', ttyEnabled: true, command: 'cat')</a:t>
            </a:r>
            <a:br>
              <a:rPr lang="en-US" sz="1000"/>
            </a:br>
            <a:r>
              <a:rPr lang="en-US" sz="1000"/>
              <a:t>    ],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// Pod에 연결할 Volume 설정</a:t>
            </a:r>
            <a:br>
              <a:rPr lang="en-US" sz="1000"/>
            </a:br>
            <a:r>
              <a:rPr lang="en-US" sz="1000"/>
              <a:t>    volumes: [</a:t>
            </a:r>
            <a:br>
              <a:rPr lang="en-US" sz="1000"/>
            </a:br>
            <a:r>
              <a:rPr lang="en-US" sz="1000"/>
              <a:t>        hostPathVolume(hostPath: '/var/run/docker.sock', mountPath: '/var/run/docker.sock'),</a:t>
            </a:r>
            <a:br>
              <a:rPr lang="en-US" sz="1000"/>
            </a:br>
            <a:r>
              <a:rPr lang="en-US" sz="1000"/>
              <a:t>        persistentVolumeClaim(mountPath: '/root/.m2', claimName: MAVEN_REPO_PVC)</a:t>
            </a:r>
            <a:br>
              <a:rPr lang="en-US" sz="1000"/>
            </a:br>
            <a:r>
              <a:rPr lang="en-US" sz="1000"/>
              <a:t>    ]) {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...</a:t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5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</a:t>
            </a:r>
            <a:r>
              <a:rPr lang="en-US"/>
              <a:t> 배포 - Pipeline script 설명 #2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50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Git checkout 및 Maven build</a:t>
            </a:r>
            <a:endParaRPr sz="1200"/>
          </a:p>
        </p:txBody>
      </p:sp>
      <p:sp>
        <p:nvSpPr>
          <p:cNvPr id="1369" name="Google Shape;1369;p5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5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71" name="Google Shape;1371;p5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50"/>
          <p:cNvSpPr txBox="1"/>
          <p:nvPr/>
        </p:nvSpPr>
        <p:spPr>
          <a:xfrm>
            <a:off x="433150" y="1962725"/>
            <a:ext cx="9038400" cy="4388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...</a:t>
            </a:r>
            <a:br>
              <a:rPr lang="en-US" sz="1000"/>
            </a:br>
            <a:r>
              <a:rPr lang="en-US" sz="1000"/>
              <a:t>        def myRepo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    // Git checkout</a:t>
            </a:r>
            <a:br>
              <a:rPr lang="en-US" sz="1000"/>
            </a:br>
            <a:r>
              <a:rPr lang="en-US" sz="1000"/>
              <a:t>        stage('checkout') {</a:t>
            </a:r>
            <a:br>
              <a:rPr lang="en-US" sz="1000"/>
            </a:br>
            <a:r>
              <a:rPr lang="en-US" sz="1000"/>
              <a:t>            myRepo = checkout([</a:t>
            </a:r>
            <a:br>
              <a:rPr lang="en-US" sz="1000"/>
            </a:br>
            <a:r>
              <a:rPr lang="en-US" sz="1000"/>
              <a:t>                $class: 'GitSCM',</a:t>
            </a:r>
            <a:br>
              <a:rPr lang="en-US" sz="1000"/>
            </a:br>
            <a:r>
              <a:rPr lang="en-US" sz="1000"/>
              <a:t>                </a:t>
            </a:r>
            <a:r>
              <a:rPr lang="en-US" sz="1000">
                <a:solidFill>
                  <a:schemeClr val="dk1"/>
                </a:solidFill>
              </a:rPr>
              <a:t>branches: [[name: '*/' + GIT_BRANCH]],</a:t>
            </a:r>
            <a:br>
              <a:rPr lang="en-US" sz="1000"/>
            </a:br>
            <a:r>
              <a:rPr lang="en-US" sz="1000"/>
              <a:t>                browser: [$class: 'GogsGit', repoUrl: GIT_WEB_VIEW_URL],</a:t>
            </a:r>
            <a:br>
              <a:rPr lang="en-US" sz="1000"/>
            </a:br>
            <a:r>
              <a:rPr lang="en-US" sz="1000"/>
              <a:t>                doGenerateSubmoduleConfigurations: false,</a:t>
            </a:r>
            <a:br>
              <a:rPr lang="en-US" sz="1000"/>
            </a:br>
            <a:r>
              <a:rPr lang="en-US" sz="1000"/>
              <a:t>                extensions: [],</a:t>
            </a:r>
            <a:br>
              <a:rPr lang="en-US" sz="1000"/>
            </a:br>
            <a:r>
              <a:rPr lang="en-US" sz="1000"/>
              <a:t>                submoduleCfg: [],</a:t>
            </a:r>
            <a:br>
              <a:rPr lang="en-US" sz="1000"/>
            </a:br>
            <a:r>
              <a:rPr lang="en-US" sz="1000"/>
              <a:t>                userRemoteConfigs: [[</a:t>
            </a:r>
            <a:br>
              <a:rPr lang="en-US" sz="1000"/>
            </a:br>
            <a:r>
              <a:rPr lang="en-US" sz="1000"/>
              <a:t>                    credentialsId: GIT_CREDENTIAL,</a:t>
            </a:r>
            <a:br>
              <a:rPr lang="en-US" sz="1000"/>
            </a:br>
            <a:r>
              <a:rPr lang="en-US" sz="1000"/>
              <a:t>                    url: GIT_URL</a:t>
            </a:r>
            <a:br>
              <a:rPr lang="en-US" sz="1000"/>
            </a:br>
            <a:r>
              <a:rPr lang="en-US" sz="1000"/>
              <a:t>                ]]</a:t>
            </a:r>
            <a:br>
              <a:rPr lang="en-US" sz="1000"/>
            </a:br>
            <a:r>
              <a:rPr lang="en-US" sz="1000"/>
              <a:t>            ])</a:t>
            </a:r>
            <a:br>
              <a:rPr lang="en-US" sz="1000"/>
            </a:br>
            <a:r>
              <a:rPr lang="en-US" sz="1000"/>
              <a:t>        }</a:t>
            </a:r>
            <a:br>
              <a:rPr lang="en-US" sz="1000"/>
            </a:br>
            <a:r>
              <a:rPr lang="en-US" sz="1000"/>
              <a:t>    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    // Maven build</a:t>
            </a:r>
            <a:br>
              <a:rPr lang="en-US" sz="1000"/>
            </a:br>
            <a:r>
              <a:rPr lang="en-US" sz="1000"/>
              <a:t>        stage('build') {</a:t>
            </a:r>
            <a:br>
              <a:rPr lang="en-US" sz="1000"/>
            </a:br>
            <a:r>
              <a:rPr lang="en-US" sz="1000"/>
              <a:t>            container('maven') {</a:t>
            </a:r>
            <a:br>
              <a:rPr lang="en-US" sz="1000"/>
            </a:br>
            <a:r>
              <a:rPr lang="en-US" sz="1000"/>
              <a:t>                sh 'mvn clean package -Dmaven.repo.local=/root/.m2</a:t>
            </a:r>
            <a:r>
              <a:rPr lang="en-US" sz="1000"/>
              <a:t>/${JOB_NAME}</a:t>
            </a:r>
            <a:r>
              <a:rPr lang="en-US" sz="1000"/>
              <a:t>'</a:t>
            </a:r>
            <a:br>
              <a:rPr lang="en-US" sz="1000"/>
            </a:br>
            <a:r>
              <a:rPr lang="en-US" sz="1000"/>
              <a:t>            }</a:t>
            </a:r>
            <a:br>
              <a:rPr lang="en-US" sz="1000"/>
            </a:br>
            <a:r>
              <a:rPr lang="en-US" sz="1000"/>
              <a:t>        }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...</a:t>
            </a:r>
            <a:endParaRPr sz="1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51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</a:t>
            </a:r>
            <a:r>
              <a:rPr lang="en-US"/>
              <a:t> 배포 - Pipeline script 설명 #3</a:t>
            </a:r>
            <a:endParaRPr/>
          </a:p>
        </p:txBody>
      </p:sp>
      <p:sp>
        <p:nvSpPr>
          <p:cNvPr id="1378" name="Google Shape;1378;p51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Docker build 및 Registry에 push</a:t>
            </a:r>
            <a:endParaRPr sz="1200"/>
          </a:p>
        </p:txBody>
      </p:sp>
      <p:sp>
        <p:nvSpPr>
          <p:cNvPr id="1379" name="Google Shape;1379;p51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51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81" name="Google Shape;1381;p5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2" name="Google Shape;1382;p51"/>
          <p:cNvSpPr txBox="1"/>
          <p:nvPr/>
        </p:nvSpPr>
        <p:spPr>
          <a:xfrm>
            <a:off x="483450" y="2019075"/>
            <a:ext cx="8994600" cy="4280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…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    //Docker image url 선언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       def DOCKER_IMAGE_URL = '${DOCKER_REGISTRY}/${DOCKER_NAMESPACE}/${DOCKER_IMAGE_NAME}:${DOCKER_IMAGE_TAG}'</a:t>
            </a:r>
            <a:br>
              <a:rPr lang="en-US" sz="1000"/>
            </a:br>
            <a:br>
              <a:rPr lang="en-US" sz="1000"/>
            </a:br>
            <a:r>
              <a:rPr lang="en-US" sz="1000"/>
              <a:t>        // Docker Image Build &amp; Push   </a:t>
            </a:r>
            <a:br>
              <a:rPr lang="en-US" sz="1000"/>
            </a:br>
            <a:r>
              <a:rPr lang="en-US" sz="1000"/>
              <a:t>        stage('Build Docker image') {</a:t>
            </a:r>
            <a:br>
              <a:rPr lang="en-US" sz="1000"/>
            </a:br>
            <a:r>
              <a:rPr lang="en-US" sz="1000"/>
              <a:t>            container('docker') {</a:t>
            </a:r>
            <a:br>
              <a:rPr lang="en-US" sz="1000"/>
            </a:br>
            <a:r>
              <a:rPr lang="en-US" sz="1000"/>
              <a:t>                withCredentials([usernamePassword(credentialsId: DOCKER_CREDENTIAL, passwordVariable: 'DOCKER_PASSWORD', usernameVariable: 'DOCKER_USER')]) {</a:t>
            </a:r>
            <a:br>
              <a:rPr lang="en-US" sz="1000"/>
            </a:br>
            <a:r>
              <a:rPr lang="en-US" sz="1000"/>
              <a:t>                    sh 'docker login ${DOCKER_REGISTRY} -u ' + DOCKER_USER + ' -p ' + DOCKER_PASSWORD</a:t>
            </a:r>
            <a:br>
              <a:rPr lang="en-US" sz="1000"/>
            </a:br>
            <a:r>
              <a:rPr lang="en-US" sz="1000"/>
              <a:t>                    sh 'docker build -t ' + DOCKER_IMAGE_URL + ' .'</a:t>
            </a:r>
            <a:br>
              <a:rPr lang="en-US" sz="1000"/>
            </a:br>
            <a:r>
              <a:rPr lang="en-US" sz="1000"/>
              <a:t>                    sh 'docker push ' + DOCKER_IMAGE_URL</a:t>
            </a:r>
            <a:br>
              <a:rPr lang="en-US" sz="1000"/>
            </a:br>
            <a:r>
              <a:rPr lang="en-US" sz="1000"/>
              <a:t>                }</a:t>
            </a:r>
            <a:br>
              <a:rPr lang="en-US" sz="1000"/>
            </a:br>
            <a:r>
              <a:rPr lang="en-US" sz="1000"/>
              <a:t>            }</a:t>
            </a:r>
            <a:br>
              <a:rPr lang="en-US" sz="1000"/>
            </a:br>
            <a:r>
              <a:rPr lang="en-US" sz="1000"/>
              <a:t>        }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...</a:t>
            </a:r>
            <a:endParaRPr sz="1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5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Pipeline script 설명 #4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52"/>
          <p:cNvSpPr txBox="1"/>
          <p:nvPr>
            <p:ph idx="2" type="body"/>
          </p:nvPr>
        </p:nvSpPr>
        <p:spPr>
          <a:xfrm>
            <a:off x="433150" y="1484675"/>
            <a:ext cx="9066300" cy="514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Kubernetes cluster</a:t>
            </a:r>
            <a:r>
              <a:rPr lang="en-US"/>
              <a:t>에 docker registry secret 생성 및 Deployment, Service, Ingress 배포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작성 완료 후 저장 버튼 선택</a:t>
            </a:r>
            <a:endParaRPr sz="1200"/>
          </a:p>
        </p:txBody>
      </p:sp>
      <p:sp>
        <p:nvSpPr>
          <p:cNvPr id="1389" name="Google Shape;1389;p5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5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91" name="Google Shape;1391;p5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2" name="Google Shape;1392;p52"/>
          <p:cNvSpPr txBox="1"/>
          <p:nvPr/>
        </p:nvSpPr>
        <p:spPr>
          <a:xfrm>
            <a:off x="435150" y="2068675"/>
            <a:ext cx="9066300" cy="42729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  // Kubernetes 배포   </a:t>
            </a:r>
            <a:br>
              <a:rPr lang="en-US" sz="900"/>
            </a:br>
            <a:r>
              <a:rPr lang="en-US" sz="900"/>
              <a:t>        stage('kubectl') {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/>
            </a:br>
            <a:r>
              <a:rPr lang="en-US" sz="900"/>
              <a:t>            container('kubectl') {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/>
            </a:br>
            <a:r>
              <a:rPr lang="en-US" sz="900"/>
              <a:t>                withCredentials([usernamePassword(credentialsId: DOCKER_CREDENTIAL, passwordVariable: 'DOCKER_PASSWORD', usernameVariable: 'DOCKER_USER')]) {</a:t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   </a:t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//Kubernetes deployment에서 docker image를 pull하기 위한 secret 생성</a:t>
            </a:r>
            <a:br>
              <a:rPr lang="en-US" sz="900"/>
            </a:br>
            <a:r>
              <a:rPr lang="en-US" sz="900"/>
              <a:t>                    try {</a:t>
            </a:r>
            <a:br>
              <a:rPr lang="en-US" sz="900"/>
            </a:br>
            <a:r>
              <a:rPr lang="en-US" sz="900"/>
              <a:t>                        sh 'kubectl create secret docker-registry ${REGISTRY_SECRET} --docker-server=${DOCKER_REGISTRY} --docker-username=' + DOCKER_USER + ' --docker-password=' + DOCKER_PASSWORD + ' --docker-email=${DOCKER_EMAIL} -n ${K8S_NAMESPACE}'</a:t>
            </a:r>
            <a:br>
              <a:rPr lang="en-US" sz="900"/>
            </a:br>
            <a:r>
              <a:rPr lang="en-US" sz="900"/>
              <a:t>                    } catch (Exception e) {</a:t>
            </a:r>
            <a:br>
              <a:rPr lang="en-US" sz="900"/>
            </a:br>
            <a:br>
              <a:rPr lang="en-US" sz="900"/>
            </a:br>
            <a:r>
              <a:rPr lang="en-US" sz="900"/>
              <a:t>                    }</a:t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// Deployment 생성</a:t>
            </a:r>
            <a:br>
              <a:rPr lang="en-US" sz="900"/>
            </a:br>
            <a:r>
              <a:rPr lang="en-US" sz="900"/>
              <a:t>                    sh 'kubectl apply -f kubernetes/deployment.yaml -n ${K8S_NAMESPACE}'</a:t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// Service 생성</a:t>
            </a:r>
            <a:br>
              <a:rPr lang="en-US" sz="900"/>
            </a:br>
            <a:r>
              <a:rPr lang="en-US" sz="900"/>
              <a:t>                    sh 'kubectl apply -f kubernetes/service.yaml -n ${K8S_NAMESPACE}'</a:t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      // Ingress 생성</a:t>
            </a:r>
            <a:br>
              <a:rPr lang="en-US" sz="900"/>
            </a:br>
            <a:r>
              <a:rPr lang="en-US" sz="900"/>
              <a:t>                    sh 'kubectl apply -f kubernetes/ingress.yaml -n ${K8S_NAMESPACE}'</a:t>
            </a:r>
            <a:br>
              <a:rPr lang="en-US" sz="900"/>
            </a:br>
            <a:r>
              <a:rPr lang="en-US" sz="900"/>
              <a:t>                }</a:t>
            </a:r>
            <a:br>
              <a:rPr lang="en-US" sz="900"/>
            </a:br>
            <a:r>
              <a:rPr lang="en-US" sz="900"/>
              <a:t>            }</a:t>
            </a:r>
            <a:br>
              <a:rPr lang="en-US" sz="900"/>
            </a:br>
            <a:r>
              <a:rPr lang="en-US" sz="900"/>
              <a:t>        }</a:t>
            </a:r>
            <a:br>
              <a:rPr lang="en-US" sz="900"/>
            </a:br>
            <a:r>
              <a:rPr lang="en-US" sz="900"/>
              <a:t>    }</a:t>
            </a:r>
            <a:br>
              <a:rPr lang="en-US" sz="900"/>
            </a:br>
            <a:r>
              <a:rPr lang="en-US" sz="900"/>
              <a:t>}</a:t>
            </a:r>
            <a:endParaRPr sz="9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Pipeline Build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8" name="Google Shape;1398;p53"/>
          <p:cNvSpPr txBox="1"/>
          <p:nvPr>
            <p:ph idx="2" type="body"/>
          </p:nvPr>
        </p:nvSpPr>
        <p:spPr>
          <a:xfrm>
            <a:off x="433150" y="1484675"/>
            <a:ext cx="9066300" cy="560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Build Now 선택 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Cosole Output에서 build 로그 조회</a:t>
            </a:r>
            <a:endParaRPr sz="1200"/>
          </a:p>
        </p:txBody>
      </p:sp>
      <p:sp>
        <p:nvSpPr>
          <p:cNvPr id="1399" name="Google Shape;1399;p5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5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01" name="Google Shape;1401;p5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2" name="Google Shape;140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00" y="2188400"/>
            <a:ext cx="5146494" cy="3562832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3" name="Google Shape;1403;p53"/>
          <p:cNvSpPr/>
          <p:nvPr/>
        </p:nvSpPr>
        <p:spPr>
          <a:xfrm>
            <a:off x="520600" y="3721057"/>
            <a:ext cx="1005000" cy="267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4" name="Google Shape;140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1528" y="2918356"/>
            <a:ext cx="7071948" cy="3396818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5" name="Google Shape;1405;p53"/>
          <p:cNvSpPr/>
          <p:nvPr/>
        </p:nvSpPr>
        <p:spPr>
          <a:xfrm>
            <a:off x="2210866" y="3721057"/>
            <a:ext cx="1005000" cy="267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5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Docker image build 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54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Image Registry 선택</a:t>
            </a:r>
            <a:endParaRPr sz="1200"/>
          </a:p>
        </p:txBody>
      </p:sp>
      <p:sp>
        <p:nvSpPr>
          <p:cNvPr id="1412" name="Google Shape;1412;p5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5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14" name="Google Shape;1414;p5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5" name="Google Shape;141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900" y="2000425"/>
            <a:ext cx="7773424" cy="42545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6" name="Google Shape;1416;p54"/>
          <p:cNvSpPr/>
          <p:nvPr/>
        </p:nvSpPr>
        <p:spPr>
          <a:xfrm>
            <a:off x="1132252" y="3389736"/>
            <a:ext cx="791700" cy="263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8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28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28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1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28"/>
          <p:cNvSpPr txBox="1"/>
          <p:nvPr/>
        </p:nvSpPr>
        <p:spPr>
          <a:xfrm>
            <a:off x="3732547" y="34685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New Challenge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010" name="Google Shape;1010;p2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55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</a:t>
            </a:r>
            <a:r>
              <a:rPr lang="en-US"/>
              <a:t>Docker image build 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55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로그인 &gt; Projects &gt; spring-boot-cicd-demo 선택 &gt; tag 버전 “dev” 확인</a:t>
            </a:r>
            <a:endParaRPr sz="1200"/>
          </a:p>
        </p:txBody>
      </p:sp>
      <p:sp>
        <p:nvSpPr>
          <p:cNvPr id="1423" name="Google Shape;1423;p55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55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25" name="Google Shape;1425;p5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6" name="Google Shape;142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849" y="2024625"/>
            <a:ext cx="7652200" cy="41657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7" name="Google Shape;1427;p55"/>
          <p:cNvSpPr/>
          <p:nvPr/>
        </p:nvSpPr>
        <p:spPr>
          <a:xfrm>
            <a:off x="4401002" y="4926450"/>
            <a:ext cx="552000" cy="268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56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기본 배포 - </a:t>
            </a:r>
            <a:r>
              <a:rPr lang="en-US"/>
              <a:t>Application 배포 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3" name="Google Shape;1433;p56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4" name="Google Shape;1434;p56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35" name="Google Shape;1435;p5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56"/>
          <p:cNvSpPr txBox="1"/>
          <p:nvPr/>
        </p:nvSpPr>
        <p:spPr>
          <a:xfrm>
            <a:off x="464725" y="1548801"/>
            <a:ext cx="8977800" cy="4746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$ kubectl get deploy -n edu1</a:t>
            </a:r>
            <a:br>
              <a:rPr lang="en-US" sz="1200"/>
            </a:br>
            <a:r>
              <a:rPr lang="en-US" sz="1200"/>
              <a:t>NAME                             DESIRED   CURRENT   UP-TO-DATE   AVAILABLE   AGE</a:t>
            </a:r>
            <a:br>
              <a:rPr lang="en-US" sz="1200"/>
            </a:br>
            <a:r>
              <a:rPr lang="en-US" sz="1200"/>
              <a:t>spring-boot-cicd-demo   5                  5                  5                       5      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200"/>
            </a:br>
            <a:r>
              <a:rPr lang="en-US" sz="1200"/>
              <a:t>$ kubectl get svc -n edu1</a:t>
            </a:r>
            <a:br>
              <a:rPr lang="en-US" sz="1200"/>
            </a:br>
            <a:r>
              <a:rPr lang="en-US" sz="1200"/>
              <a:t>NAME                            TYPE         CLUSTER-IP      EXTERNAL-IP   PORT(S)   AGE</a:t>
            </a:r>
            <a:br>
              <a:rPr lang="en-US" sz="1200"/>
            </a:br>
            <a:r>
              <a:rPr lang="en-US" sz="1200"/>
              <a:t>spring-boot-cicd-demo   ClusterIP   172.21.16.177     &lt;none&gt;              80/TCP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$ kubectl get po -n edu1</a:t>
            </a:r>
            <a:br>
              <a:rPr lang="en-US" sz="1200"/>
            </a:br>
            <a:r>
              <a:rPr lang="en-US" sz="1200"/>
              <a:t>NAME                                                        READY     STATUS    RESTARTS   AGE</a:t>
            </a:r>
            <a:br>
              <a:rPr lang="en-US" sz="1200"/>
            </a:br>
            <a:r>
              <a:rPr lang="en-US" sz="1200"/>
              <a:t>spring-boot-cicd-demo-cbf87fd8c-65lvg    1/1            Running     0                   1m</a:t>
            </a:r>
            <a:br>
              <a:rPr lang="en-US" sz="1200"/>
            </a:br>
            <a:r>
              <a:rPr lang="en-US" sz="1200"/>
              <a:t>spring-boot-cicd-demo-cbf87fd8c-82tq7    1/1            Running     0     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br>
              <a:rPr lang="en-US" sz="1200"/>
            </a:br>
            <a:r>
              <a:rPr lang="en-US" sz="1200"/>
              <a:t>spring-boot-cicd-demo-cbf87fd8c-8tmck   1/1            Running     0     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br>
              <a:rPr lang="en-US" sz="1200"/>
            </a:br>
            <a:r>
              <a:rPr lang="en-US" sz="1200"/>
              <a:t>spring-boot-cicd-demo-cbf87fd8c-dprcz    1/1            Running     0     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br>
              <a:rPr lang="en-US" sz="1200"/>
            </a:br>
            <a:r>
              <a:rPr lang="en-US" sz="1200"/>
              <a:t>spring-boot-cicd-demo-cbf87fd8c-xlg86    1/1            Running     0     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$ kubectl get ing -n edu1</a:t>
            </a:r>
            <a:br>
              <a:rPr lang="en-US" sz="1200"/>
            </a:br>
            <a:r>
              <a:rPr lang="en-US" sz="1200"/>
              <a:t>NAME                            HOSTS                                                                                      ADDRESS      PORTS     AGE</a:t>
            </a:r>
            <a:br>
              <a:rPr lang="en-US" sz="1200"/>
            </a:br>
            <a:r>
              <a:rPr lang="en-US" sz="1200"/>
              <a:t>spring-boot-cicd-demo   edu1-cicd-demo.zcp-demo.jp-tok.containers.mybluemix.net   169.56.94.14   80              1</a:t>
            </a:r>
            <a:r>
              <a:rPr lang="en-US" sz="1200">
                <a:solidFill>
                  <a:srgbClr val="000000"/>
                </a:solidFill>
              </a:rPr>
              <a:t>m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$ curl edu1-cicd-demo.zcp-demo.jp-tok.containers.mybluemix.net</a:t>
            </a:r>
            <a:br>
              <a:rPr lang="en-US" sz="1200">
                <a:solidFill>
                  <a:srgbClr val="000000"/>
                </a:solidFill>
              </a:rPr>
            </a:br>
            <a:r>
              <a:rPr b="1" lang="en-US" sz="1200">
                <a:solidFill>
                  <a:srgbClr val="0000FF"/>
                </a:solidFill>
              </a:rPr>
              <a:t>Hello </a:t>
            </a:r>
            <a:r>
              <a:rPr b="1" lang="en-US" sz="1200">
                <a:solidFill>
                  <a:srgbClr val="0000FF"/>
                </a:solidFill>
              </a:rPr>
              <a:t>dev </a:t>
            </a:r>
            <a:r>
              <a:rPr b="1" lang="en-US" sz="1200">
                <a:solidFill>
                  <a:srgbClr val="0000FF"/>
                </a:solidFill>
              </a:rPr>
              <a:t>application!.</a:t>
            </a:r>
            <a:endParaRPr b="1"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57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2" name="Google Shape;1442;p57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3" name="Google Shape;1443;p57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4" name="Google Shape;1444;p57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Rolling Update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445" name="Google Shape;1445;p5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58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</a:t>
            </a:r>
            <a:r>
              <a:rPr lang="en-US"/>
              <a:t>소스 저장소 접속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1" name="Google Shape;1451;p58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master</a:t>
            </a:r>
            <a:r>
              <a:rPr lang="en-US"/>
              <a:t> branch 접</a:t>
            </a:r>
            <a:r>
              <a:rPr lang="en-US"/>
              <a:t>속</a:t>
            </a:r>
            <a:endParaRPr sz="1200"/>
          </a:p>
        </p:txBody>
      </p:sp>
      <p:sp>
        <p:nvSpPr>
          <p:cNvPr id="1452" name="Google Shape;1452;p58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p58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54" name="Google Shape;1454;p5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5" name="Google Shape;145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475" y="1991613"/>
            <a:ext cx="7659224" cy="42958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56" name="Google Shape;145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7000" y="2110350"/>
            <a:ext cx="5774651" cy="41825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7" name="Google Shape;1457;p58"/>
          <p:cNvSpPr/>
          <p:nvPr/>
        </p:nvSpPr>
        <p:spPr>
          <a:xfrm>
            <a:off x="1458675" y="5524425"/>
            <a:ext cx="1674000" cy="212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58"/>
          <p:cNvSpPr/>
          <p:nvPr/>
        </p:nvSpPr>
        <p:spPr>
          <a:xfrm>
            <a:off x="4297750" y="6112225"/>
            <a:ext cx="1954500" cy="212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58"/>
          <p:cNvSpPr/>
          <p:nvPr/>
        </p:nvSpPr>
        <p:spPr>
          <a:xfrm>
            <a:off x="2328100" y="4564150"/>
            <a:ext cx="1779000" cy="656400"/>
          </a:xfrm>
          <a:prstGeom prst="wedgeRectCallout">
            <a:avLst>
              <a:gd fmla="val -21327" name="adj1"/>
              <a:gd fmla="val 85489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“master” branch에서 “HomeRestController.java”의 return 메세지에 “prod” 포함</a:t>
            </a:r>
            <a:endParaRPr sz="1000"/>
          </a:p>
        </p:txBody>
      </p:sp>
      <p:sp>
        <p:nvSpPr>
          <p:cNvPr id="1460" name="Google Shape;1460;p58"/>
          <p:cNvSpPr/>
          <p:nvPr/>
        </p:nvSpPr>
        <p:spPr>
          <a:xfrm>
            <a:off x="5630375" y="5157800"/>
            <a:ext cx="1779000" cy="656400"/>
          </a:xfrm>
          <a:prstGeom prst="wedgeRectCallout">
            <a:avLst>
              <a:gd fmla="val -21327" name="adj1"/>
              <a:gd fmla="val 85489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“master” branch에서 “deployment.yaml”의 image tag가 “prod” 임</a:t>
            </a:r>
            <a:endParaRPr sz="1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5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Pipeline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" name="Google Shape;1466;p59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New Item 선택</a:t>
            </a:r>
            <a:endParaRPr sz="1200"/>
          </a:p>
        </p:txBody>
      </p:sp>
      <p:sp>
        <p:nvSpPr>
          <p:cNvPr id="1467" name="Google Shape;1467;p5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8" name="Google Shape;1468;p5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69" name="Google Shape;1469;p5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0" name="Google Shape;147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250" y="2385476"/>
            <a:ext cx="7791976" cy="34961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1" name="Google Shape;1471;p59"/>
          <p:cNvSpPr/>
          <p:nvPr/>
        </p:nvSpPr>
        <p:spPr>
          <a:xfrm>
            <a:off x="1024250" y="4200000"/>
            <a:ext cx="1224000" cy="313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6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Pipeline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60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Input box에 pileline 이름 입력 &gt; Pipeline 선택 &gt; OK 버튼 선택</a:t>
            </a:r>
            <a:endParaRPr sz="1200"/>
          </a:p>
        </p:txBody>
      </p:sp>
      <p:sp>
        <p:nvSpPr>
          <p:cNvPr id="1478" name="Google Shape;1478;p6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6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80" name="Google Shape;1480;p6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1" name="Google Shape;148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325" y="2011162"/>
            <a:ext cx="7278949" cy="4216288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82" name="Google Shape;1482;p60"/>
          <p:cNvSpPr/>
          <p:nvPr/>
        </p:nvSpPr>
        <p:spPr>
          <a:xfrm>
            <a:off x="3665446" y="3217124"/>
            <a:ext cx="846300" cy="379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60"/>
          <p:cNvSpPr/>
          <p:nvPr/>
        </p:nvSpPr>
        <p:spPr>
          <a:xfrm>
            <a:off x="3665446" y="4825170"/>
            <a:ext cx="1281900" cy="803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8" name="Google Shape;148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094086"/>
            <a:ext cx="6126423" cy="427738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89" name="Google Shape;1489;p61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</a:t>
            </a:r>
            <a:r>
              <a:rPr lang="en-US"/>
              <a:t> - Pipeline script 변수 작성</a:t>
            </a:r>
            <a:endParaRPr/>
          </a:p>
        </p:txBody>
      </p:sp>
      <p:sp>
        <p:nvSpPr>
          <p:cNvPr id="1490" name="Google Shape;1490;p61"/>
          <p:cNvSpPr txBox="1"/>
          <p:nvPr>
            <p:ph idx="2" type="body"/>
          </p:nvPr>
        </p:nvSpPr>
        <p:spPr>
          <a:xfrm>
            <a:off x="433150" y="1484675"/>
            <a:ext cx="9066300" cy="488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General &gt; Prepare an environment for the run 선택 &gt; Properties Content에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입력할 내용 : </a:t>
            </a:r>
            <a:r>
              <a:rPr lang="en-US"/>
              <a:t>https://git.cloudzcp.io/edu1/spring-boot-cicd-demo/src/branch/master/jenkins-pipeline/rolling-properties</a:t>
            </a:r>
            <a:endParaRPr/>
          </a:p>
        </p:txBody>
      </p:sp>
      <p:sp>
        <p:nvSpPr>
          <p:cNvPr id="1491" name="Google Shape;1491;p61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61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93" name="Google Shape;1493;p6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" name="Google Shape;1494;p61"/>
          <p:cNvSpPr/>
          <p:nvPr/>
        </p:nvSpPr>
        <p:spPr>
          <a:xfrm>
            <a:off x="2460200" y="4294176"/>
            <a:ext cx="3879900" cy="2047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5" name="Google Shape;149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4799" y="2372825"/>
            <a:ext cx="3950926" cy="27357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6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</a:t>
            </a:r>
            <a:r>
              <a:rPr lang="en-US"/>
              <a:t> - Pipeline script 변수 설명</a:t>
            </a:r>
            <a:endParaRPr/>
          </a:p>
        </p:txBody>
      </p:sp>
      <p:sp>
        <p:nvSpPr>
          <p:cNvPr id="1501" name="Google Shape;1501;p6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2" name="Google Shape;1502;p6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03" name="Google Shape;1503;p6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04" name="Google Shape;1504;p62"/>
          <p:cNvGraphicFramePr/>
          <p:nvPr/>
        </p:nvGraphicFramePr>
        <p:xfrm>
          <a:off x="625225" y="1551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1568075"/>
                <a:gridCol w="2875800"/>
                <a:gridCol w="4211650"/>
              </a:tblGrid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https://git.cloudzcp.io/edu1/spring-boot-cicd-demo.git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GIT_BRANCH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master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 repository branch 이름. </a:t>
                      </a:r>
                      <a:r>
                        <a:rPr b="1" lang="en-US" sz="700">
                          <a:solidFill>
                            <a:schemeClr val="hlink"/>
                          </a:solidFill>
                        </a:rPr>
                        <a:t>기본 배포시 “dev” 사용. Rolling Update에는 “master”로 사용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gitea_edu1_credential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접속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GIT_WEB_VIEW_URL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https://git.cloudzcp.io/edu1/spring-boot-cicd-demo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</a:t>
                      </a: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repository 웹 브라우저 표시 URL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MAVEN_REPO_PVC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zcp-jenkins-mvn-repo-3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 repository 용도 Persistent Storage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image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DOCKER_IMAGE_TAG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prod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image 태그. </a:t>
                      </a:r>
                      <a:r>
                        <a:rPr b="1" lang="en-US" sz="700">
                          <a:solidFill>
                            <a:schemeClr val="hlink"/>
                          </a:solidFill>
                        </a:rPr>
                        <a:t>기본 배포시 “dev” 사용. Rolling Update에는 “prod”로 사용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DOCKER_REGISTRY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registry.cloudzcp.io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repository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DOCKER_EMAIL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edu1@sk.com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이메일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registry_edu1_credential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K8S_NAMESPACE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애플리케이션을 배포할 Kubernetes namespace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DEPLOYMENT_NAME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기존에 배포되어 있는 Deployment 이름. 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K8S_SECRET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zcp-system-sa-edu1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Kubernetes 환경에 배포시 사용할 Service Account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REGISTRY_SECRET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regcred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registry에 image push 할 때 사용할 secret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6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Pipeline script 작성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63"/>
          <p:cNvSpPr txBox="1"/>
          <p:nvPr>
            <p:ph idx="2" type="body"/>
          </p:nvPr>
        </p:nvSpPr>
        <p:spPr>
          <a:xfrm>
            <a:off x="433150" y="1484675"/>
            <a:ext cx="9066300" cy="475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Advanced Project Options &gt; Pipeline &gt; Pipeline script에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https://git.cloudzcp.io/edu1/spring-boot-cicd-demo/src/branch/master/jenkins-pipeline/rolling-pipeline</a:t>
            </a:r>
            <a:endParaRPr sz="1200"/>
          </a:p>
        </p:txBody>
      </p:sp>
      <p:sp>
        <p:nvSpPr>
          <p:cNvPr id="1511" name="Google Shape;1511;p6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p6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13" name="Google Shape;1513;p6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4" name="Google Shape;151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052550"/>
            <a:ext cx="7219925" cy="42481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15" name="Google Shape;1515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8976" y="2264975"/>
            <a:ext cx="4299824" cy="378108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6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Pipeline Build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1" name="Google Shape;1521;p64"/>
          <p:cNvSpPr txBox="1"/>
          <p:nvPr>
            <p:ph idx="2" type="body"/>
          </p:nvPr>
        </p:nvSpPr>
        <p:spPr>
          <a:xfrm>
            <a:off x="433150" y="1484675"/>
            <a:ext cx="9066300" cy="53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Build Now 선택 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Cosole Output에서 build 로그 조회</a:t>
            </a:r>
            <a:endParaRPr sz="1200"/>
          </a:p>
        </p:txBody>
      </p:sp>
      <p:sp>
        <p:nvSpPr>
          <p:cNvPr id="1522" name="Google Shape;1522;p6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3" name="Google Shape;1523;p6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24" name="Google Shape;1524;p6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5" name="Google Shape;152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00" y="2135425"/>
            <a:ext cx="4217575" cy="306604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26" name="Google Shape;1526;p64"/>
          <p:cNvSpPr/>
          <p:nvPr/>
        </p:nvSpPr>
        <p:spPr>
          <a:xfrm>
            <a:off x="590175" y="3371600"/>
            <a:ext cx="1019100" cy="273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7" name="Google Shape;1527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0825" y="3158675"/>
            <a:ext cx="7242322" cy="3098101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28" name="Google Shape;1528;p64"/>
          <p:cNvSpPr/>
          <p:nvPr/>
        </p:nvSpPr>
        <p:spPr>
          <a:xfrm>
            <a:off x="2040825" y="3997150"/>
            <a:ext cx="1019100" cy="273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2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Business 환경 변화와 기존 배포 방식의 문화와 기술적인 한계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29"/>
          <p:cNvSpPr txBox="1"/>
          <p:nvPr>
            <p:ph idx="2" type="body"/>
          </p:nvPr>
        </p:nvSpPr>
        <p:spPr>
          <a:xfrm>
            <a:off x="433150" y="1484675"/>
            <a:ext cx="9066300" cy="2699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Business Agility 달성을 위해 Application의 빠르고 지속적인 배포에 대한 요구 증가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Legacy 환경에서 기술과 문화적인 한계로 수용 불가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문화적인 한계</a:t>
            </a:r>
            <a:endParaRPr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개발과 운영 조직이 분리</a:t>
            </a:r>
            <a:endParaRPr sz="1200"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배포로 인해 장애 발생 시 운영 조직의 책임 편중</a:t>
            </a:r>
            <a:endParaRPr sz="1200"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배포 한번을 위해 배포 계획 수립 및 검증 작업으로 최소 몇 일 소요됨</a:t>
            </a:r>
            <a:endParaRPr sz="1200"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배포 주기 길어짐</a:t>
            </a:r>
            <a:endParaRPr sz="1200"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해결 방안</a:t>
            </a:r>
            <a:endParaRPr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Blue/Green 배포 방식과 같이 무중단 배포 및 Roll Back을 지원하는 배포 방식 활용</a:t>
            </a:r>
            <a:endParaRPr sz="1200"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배포로 인해 장애 발생 시 실행 중인 Application에 영향도 없고 배포 완료 후에도 쉽게 Roll Back 가능</a:t>
            </a:r>
            <a:endParaRPr sz="1200"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기술적인 한계</a:t>
            </a:r>
            <a:endParaRPr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신규 배포용으로 새로운 서버, 네트워크, 스토리지 필요</a:t>
            </a:r>
            <a:endParaRPr sz="1200"/>
          </a:p>
          <a:p>
            <a:pPr indent="-304800" lvl="1" marL="914400" marR="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/>
              <a:t>추가적인 리소스에 대한 부담과 준비하기 위한 시간이 오래걸려 비현실적임</a:t>
            </a:r>
            <a:endParaRPr sz="1200"/>
          </a:p>
        </p:txBody>
      </p:sp>
      <p:sp>
        <p:nvSpPr>
          <p:cNvPr id="1017" name="Google Shape;1017;p2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2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/>
              <a:t>New Challenge</a:t>
            </a:r>
            <a:endParaRPr/>
          </a:p>
        </p:txBody>
      </p:sp>
      <p:sp>
        <p:nvSpPr>
          <p:cNvPr id="1019" name="Google Shape;1019;p2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65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Docker image build 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4" name="Google Shape;1534;p65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로그인 &gt; Projects &gt; spring-boot-cicd-demo 선택 &gt; tag 버전 “prod” 확인</a:t>
            </a:r>
            <a:endParaRPr sz="1200"/>
          </a:p>
        </p:txBody>
      </p:sp>
      <p:sp>
        <p:nvSpPr>
          <p:cNvPr id="1535" name="Google Shape;1535;p65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6" name="Google Shape;1536;p65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37" name="Google Shape;1537;p6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8" name="Google Shape;153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9750" y="2068350"/>
            <a:ext cx="6804724" cy="414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9" name="Google Shape;1539;p65"/>
          <p:cNvSpPr/>
          <p:nvPr/>
        </p:nvSpPr>
        <p:spPr>
          <a:xfrm>
            <a:off x="4725775" y="5524879"/>
            <a:ext cx="743400" cy="309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66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Application 배포 결과 확인 #1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5" name="Google Shape;1545;p66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Rolling Update 과</a:t>
            </a:r>
            <a:r>
              <a:rPr lang="en-US"/>
              <a:t>정</a:t>
            </a:r>
            <a:endParaRPr sz="1200"/>
          </a:p>
        </p:txBody>
      </p:sp>
      <p:sp>
        <p:nvSpPr>
          <p:cNvPr id="1546" name="Google Shape;1546;p66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7" name="Google Shape;1547;p66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48" name="Google Shape;1548;p6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9" name="Google Shape;1549;p66"/>
          <p:cNvSpPr txBox="1"/>
          <p:nvPr/>
        </p:nvSpPr>
        <p:spPr>
          <a:xfrm>
            <a:off x="433200" y="2024625"/>
            <a:ext cx="9007800" cy="42723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$ kubectl get deploy -n edu1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NAME                             DESIRED   CURRENT   UP-TO-DATE   AVAILABLE   AGE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spring-boot-cicd-demo   5                  5                  5                       5                    1h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$ kubectl get po -n edu1</a:t>
            </a:r>
            <a:br>
              <a:rPr lang="en-US" sz="1000"/>
            </a:br>
            <a:r>
              <a:rPr lang="en-US" sz="1000"/>
              <a:t>NAME                                                            READY     STATUS                  RESTARTS   AGE</a:t>
            </a:r>
            <a:br>
              <a:rPr lang="en-US" sz="1000"/>
            </a:br>
            <a:r>
              <a:rPr lang="en-US" sz="1000"/>
              <a:t>spring-boot-cicd-demo-5b67cc9997-2pzp7   1/1            Running                   0                   3s</a:t>
            </a:r>
            <a:br>
              <a:rPr lang="en-US" sz="1000"/>
            </a:br>
            <a:r>
              <a:rPr lang="en-US" sz="1000"/>
              <a:t>spring-boot-cicd-demo-5b67cc9997-2tc5t     0/1            ContainerCreating   0                   3s</a:t>
            </a:r>
            <a:br>
              <a:rPr lang="en-US" sz="1000"/>
            </a:br>
            <a:r>
              <a:rPr lang="en-US" sz="1000"/>
              <a:t>spring-boot-cicd-demo-5b67cc9997-zvvqw   0/1            ContainerCreating   0                   1s</a:t>
            </a:r>
            <a:br>
              <a:rPr lang="en-US" sz="1000"/>
            </a:br>
            <a:r>
              <a:rPr lang="en-US" sz="1000"/>
              <a:t>spring-boot-cicd-demo-7984746b45-6nfl9     1/1            Running                   0                   1h</a:t>
            </a:r>
            <a:br>
              <a:rPr lang="en-US" sz="1000"/>
            </a:br>
            <a:r>
              <a:rPr lang="en-US" sz="1000"/>
              <a:t>spring-boot-cicd-demo-7984746b45-cwbgc   1/1            Running                   0                   1h</a:t>
            </a:r>
            <a:br>
              <a:rPr lang="en-US" sz="1000"/>
            </a:br>
            <a:r>
              <a:rPr lang="en-US" sz="1000"/>
              <a:t>spring-boot-cicd-demo-7984746b45-dmbdc  1/1            Terminating              0                   1h</a:t>
            </a:r>
            <a:br>
              <a:rPr lang="en-US" sz="1000"/>
            </a:br>
            <a:r>
              <a:rPr lang="en-US" sz="1000"/>
              <a:t>spring-boot-cicd-demo-7984746b45-jqxql      0/1           Terminating              0                   1h</a:t>
            </a:r>
            <a:br>
              <a:rPr lang="en-US" sz="1000"/>
            </a:br>
            <a:r>
              <a:rPr lang="en-US" sz="1000"/>
              <a:t>spring-boot-cicd-demo-7984746b45-nt5c4    1/1            Running                   0                   1h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000"/>
            </a:br>
            <a:r>
              <a:rPr lang="en-US" sz="1000"/>
              <a:t>$ kubectl get po -n edu1</a:t>
            </a:r>
            <a:br>
              <a:rPr lang="en-US" sz="1000"/>
            </a:br>
            <a:r>
              <a:rPr lang="en-US" sz="1000"/>
              <a:t>NAME                                                             READY     STATUS                 RESTARTS   AGE</a:t>
            </a:r>
            <a:br>
              <a:rPr lang="en-US" sz="1000"/>
            </a:br>
            <a:r>
              <a:rPr lang="en-US" sz="1000"/>
              <a:t>spring-boot-cicd-demo-5b67cc9997-2pzp7    1/1            Running                  0                   7s</a:t>
            </a:r>
            <a:br>
              <a:rPr lang="en-US" sz="1000"/>
            </a:br>
            <a:r>
              <a:rPr lang="en-US" sz="1000"/>
              <a:t>spring-boot-cicd-demo-5b67cc9997-2tc5t      1/1            Running                  0                   7s</a:t>
            </a:r>
            <a:br>
              <a:rPr lang="en-US" sz="1000"/>
            </a:br>
            <a:r>
              <a:rPr lang="en-US" sz="1000"/>
              <a:t>spring-boot-cicd-demo-5b67cc9997-gqqh8    0/1           ContainerCreating   0                   3s</a:t>
            </a:r>
            <a:br>
              <a:rPr lang="en-US" sz="1000"/>
            </a:br>
            <a:r>
              <a:rPr lang="en-US" sz="1000"/>
              <a:t>spring-boot-cicd-demo-5b67cc9997-zvvqw    0/1           ContainerCreating   0                   5s</a:t>
            </a:r>
            <a:br>
              <a:rPr lang="en-US" sz="1000"/>
            </a:br>
            <a:r>
              <a:rPr lang="en-US" sz="1000"/>
              <a:t>spring-boot-cicd-demo-7984746b45-6nfl9     1/1            Running                   0                  1h</a:t>
            </a:r>
            <a:br>
              <a:rPr lang="en-US" sz="1000"/>
            </a:br>
            <a:r>
              <a:rPr lang="en-US" sz="1000"/>
              <a:t>spring-boot-cicd-demo-7984746b45-cwbgc   1/1           Terminating              0                   1h</a:t>
            </a:r>
            <a:br>
              <a:rPr lang="en-US" sz="1000"/>
            </a:br>
            <a:r>
              <a:rPr lang="en-US" sz="1000"/>
              <a:t>spring-boot-cicd-demo-7984746b45-dmbdc   1/1           Terminating             0                   1h</a:t>
            </a:r>
            <a:br>
              <a:rPr lang="en-US" sz="1000"/>
            </a:br>
            <a:r>
              <a:rPr lang="en-US" sz="1000"/>
              <a:t>spring-boot-cicd-demo-7984746b45-jqxql      0/1           Terminating              0                   1h</a:t>
            </a:r>
            <a:br>
              <a:rPr lang="en-US" sz="1000"/>
            </a:br>
            <a:r>
              <a:rPr lang="en-US" sz="1000"/>
              <a:t>spring-boot-cicd-demo-7984746b45-nt5c4     1/1            Running                  0                   1h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550" name="Google Shape;1550;p66"/>
          <p:cNvSpPr/>
          <p:nvPr/>
        </p:nvSpPr>
        <p:spPr>
          <a:xfrm>
            <a:off x="6753875" y="3236125"/>
            <a:ext cx="1891500" cy="936300"/>
          </a:xfrm>
          <a:prstGeom prst="wedgeRectCallout">
            <a:avLst>
              <a:gd fmla="val -87186" name="adj1"/>
              <a:gd fmla="val -15131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- </a:t>
            </a:r>
            <a:r>
              <a:rPr lang="en-US" sz="1000"/>
              <a:t>maxUnavailable이 1이므로 5개의 Pod 중 4개가 Running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- maxSurge가 1이므로 Pod의 개수 6개 ( Terminating 제외)</a:t>
            </a:r>
            <a:r>
              <a:rPr lang="en-US" sz="1000"/>
              <a:t> </a:t>
            </a:r>
            <a:endParaRPr sz="1000"/>
          </a:p>
        </p:txBody>
      </p:sp>
      <p:sp>
        <p:nvSpPr>
          <p:cNvPr id="1551" name="Google Shape;1551;p66"/>
          <p:cNvSpPr/>
          <p:nvPr/>
        </p:nvSpPr>
        <p:spPr>
          <a:xfrm>
            <a:off x="5824850" y="3063825"/>
            <a:ext cx="112800" cy="11817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66"/>
          <p:cNvSpPr/>
          <p:nvPr/>
        </p:nvSpPr>
        <p:spPr>
          <a:xfrm>
            <a:off x="6753875" y="4818500"/>
            <a:ext cx="1891500" cy="1219200"/>
          </a:xfrm>
          <a:prstGeom prst="wedgeRectCallout">
            <a:avLst>
              <a:gd fmla="val -87186" name="adj1"/>
              <a:gd fmla="val -15131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- </a:t>
            </a:r>
            <a:r>
              <a:rPr lang="en-US" sz="1000"/>
              <a:t>마찬가지로 Pod의 총 개수, Running 중인 Pod의 개수 유지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- Pod의 AGE를 </a:t>
            </a:r>
            <a:r>
              <a:rPr lang="en-US" sz="1000">
                <a:solidFill>
                  <a:schemeClr val="dk1"/>
                </a:solidFill>
              </a:rPr>
              <a:t>개수를 </a:t>
            </a:r>
            <a:r>
              <a:rPr lang="en-US" sz="1000"/>
              <a:t>비교해보면 이전 버전(Blue)의 Pod가  점차적으로 종료되고 신규(Green) Pod가 생성됨</a:t>
            </a:r>
            <a:endParaRPr sz="1000"/>
          </a:p>
        </p:txBody>
      </p:sp>
      <p:sp>
        <p:nvSpPr>
          <p:cNvPr id="1553" name="Google Shape;1553;p66"/>
          <p:cNvSpPr/>
          <p:nvPr/>
        </p:nvSpPr>
        <p:spPr>
          <a:xfrm>
            <a:off x="5824850" y="4740225"/>
            <a:ext cx="112800" cy="13638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67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Rolling Update - Application 배포 결과 확인 #2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9" name="Google Shape;1559;p67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Rolling Update </a:t>
            </a:r>
            <a:r>
              <a:rPr lang="en-US"/>
              <a:t>결과</a:t>
            </a:r>
            <a:endParaRPr sz="1200"/>
          </a:p>
        </p:txBody>
      </p:sp>
      <p:sp>
        <p:nvSpPr>
          <p:cNvPr id="1560" name="Google Shape;1560;p67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1" name="Google Shape;1561;p67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62" name="Google Shape;1562;p6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3" name="Google Shape;1563;p67"/>
          <p:cNvSpPr txBox="1"/>
          <p:nvPr/>
        </p:nvSpPr>
        <p:spPr>
          <a:xfrm>
            <a:off x="433150" y="2024625"/>
            <a:ext cx="9066300" cy="42723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$ kubectl rollout history deployment/spring-boot-cicd-demo -n edu1</a:t>
            </a:r>
            <a:br>
              <a:rPr lang="en-US" sz="1200"/>
            </a:br>
            <a:r>
              <a:rPr lang="en-US" sz="1200"/>
              <a:t>deployments "spring-gboot-cicd-demo"</a:t>
            </a:r>
            <a:br>
              <a:rPr lang="en-US" sz="1200"/>
            </a:br>
            <a:r>
              <a:rPr lang="en-US" sz="1200"/>
              <a:t>REVISION  CHANGE-CAUSE</a:t>
            </a:r>
            <a:br>
              <a:rPr lang="en-US" sz="1200"/>
            </a:br>
            <a:r>
              <a:rPr lang="en-US" sz="1200"/>
              <a:t>1         &lt;none&gt;</a:t>
            </a:r>
            <a:br>
              <a:rPr lang="en-US" sz="1200"/>
            </a:br>
            <a:r>
              <a:rPr lang="en-US" sz="1200"/>
              <a:t>2         &lt;none&gt;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200"/>
            </a:br>
            <a:r>
              <a:rPr lang="en-US" sz="1200"/>
              <a:t>$ kubectl get rs -n edu1</a:t>
            </a:r>
            <a:br>
              <a:rPr lang="en-US" sz="1200"/>
            </a:br>
            <a:r>
              <a:rPr lang="en-US" sz="1200"/>
              <a:t>NAME                                               DESIRED   CURRENT   READY     AGE</a:t>
            </a:r>
            <a:br>
              <a:rPr lang="en-US" sz="1200"/>
            </a:br>
            <a:r>
              <a:rPr lang="en-US" sz="1200"/>
              <a:t>spring-boot-cicd-demo-57dcffd9c7   0                 0                   0               1h</a:t>
            </a:r>
            <a:br>
              <a:rPr lang="en-US" sz="1200"/>
            </a:br>
            <a:r>
              <a:rPr lang="en-US" sz="1200"/>
              <a:t>spring-boot-cicd-demo-7b6c8cdfd6  5                 5                   5               7m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$ kubectl get po -n edu1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NAME                                                           READY     STATUS    RESTARTS   AGE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spring-boot-cicd-demo-7b6c8cdfd6-f5lt7      1/1            Running     0                   7m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spring-boot-cicd-demo-7b6c8cdfd6-gqftd     1/1            Running     0                   7m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spring-boot-cicd-demo-7b6c8cdfd6-l58vs     1/1           Running     0                   7m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spring-boot-cicd-demo-7b6c8cdfd6-qgj9b    1/1            Running     0                   7m</a:t>
            </a:r>
            <a:br>
              <a:rPr lang="en-US" sz="1200">
                <a:solidFill>
                  <a:srgbClr val="000000"/>
                </a:solidFill>
              </a:rPr>
            </a:br>
            <a:r>
              <a:rPr lang="en-US" sz="1200">
                <a:solidFill>
                  <a:srgbClr val="000000"/>
                </a:solidFill>
              </a:rPr>
              <a:t>spring-boot-cicd-demo-7b6c8cdfd6-sx468   1/1            Running     0                   7m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$ curl edu1-cicd-demo.zcp-demo.jp-tok.containers.mybluemix.net</a:t>
            </a:r>
            <a:br>
              <a:rPr lang="en-US" sz="1200">
                <a:solidFill>
                  <a:srgbClr val="000000"/>
                </a:solidFill>
              </a:rPr>
            </a:br>
            <a:r>
              <a:rPr b="1" lang="en-US" sz="1200">
                <a:solidFill>
                  <a:srgbClr val="0000FF"/>
                </a:solidFill>
              </a:rPr>
              <a:t>Hello prod application!.</a:t>
            </a:r>
            <a:endParaRPr b="1"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68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9" name="Google Shape;1569;p68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0" name="Google Shape;1570;p68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1" name="Google Shape;1571;p68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Rollback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572" name="Google Shape;1572;p6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7" name="Google Shape;157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450" y="2177025"/>
            <a:ext cx="8148100" cy="38248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8" name="Google Shape;1578;p6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 Pipeline 생성</a:t>
            </a:r>
            <a:endParaRPr/>
          </a:p>
        </p:txBody>
      </p:sp>
      <p:sp>
        <p:nvSpPr>
          <p:cNvPr id="1579" name="Google Shape;1579;p69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Input box에 pileline 이름 입력 &gt; Pipeline 선택 &gt; OK 버튼 선택</a:t>
            </a:r>
            <a:endParaRPr sz="1200"/>
          </a:p>
        </p:txBody>
      </p:sp>
      <p:sp>
        <p:nvSpPr>
          <p:cNvPr id="1580" name="Google Shape;1580;p6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" name="Google Shape;1581;p6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82" name="Google Shape;1582;p6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3" name="Google Shape;1583;p69"/>
          <p:cNvSpPr/>
          <p:nvPr/>
        </p:nvSpPr>
        <p:spPr>
          <a:xfrm>
            <a:off x="3357250" y="3513900"/>
            <a:ext cx="1049700" cy="474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69"/>
          <p:cNvSpPr/>
          <p:nvPr/>
        </p:nvSpPr>
        <p:spPr>
          <a:xfrm>
            <a:off x="3357250" y="5234475"/>
            <a:ext cx="1351500" cy="634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9" name="Google Shape;158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25" y="2134144"/>
            <a:ext cx="6366977" cy="4184601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0" name="Google Shape;1590;p7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 Pipeline script 변수 작성</a:t>
            </a:r>
            <a:endParaRPr/>
          </a:p>
        </p:txBody>
      </p:sp>
      <p:sp>
        <p:nvSpPr>
          <p:cNvPr id="1591" name="Google Shape;1591;p70"/>
          <p:cNvSpPr txBox="1"/>
          <p:nvPr>
            <p:ph idx="2" type="body"/>
          </p:nvPr>
        </p:nvSpPr>
        <p:spPr>
          <a:xfrm>
            <a:off x="433150" y="1484675"/>
            <a:ext cx="9066300" cy="525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General &gt; Prepare an environment for the run 선택 &gt; Properties Content에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https://git.cloudzcp.io/edu1/spring-boot-cicd-demo/src/branch/master/jenkins-pipeline/rollback-properties</a:t>
            </a:r>
            <a:endParaRPr sz="1200"/>
          </a:p>
        </p:txBody>
      </p:sp>
      <p:sp>
        <p:nvSpPr>
          <p:cNvPr id="1592" name="Google Shape;1592;p7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3" name="Google Shape;1593;p7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94" name="Google Shape;1594;p7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70"/>
          <p:cNvSpPr/>
          <p:nvPr/>
        </p:nvSpPr>
        <p:spPr>
          <a:xfrm>
            <a:off x="2636300" y="5523575"/>
            <a:ext cx="1915200" cy="564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6" name="Google Shape;159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7688" y="3225725"/>
            <a:ext cx="4821101" cy="128309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597" name="Google Shape;1597;p70"/>
          <p:cNvGraphicFramePr/>
          <p:nvPr/>
        </p:nvGraphicFramePr>
        <p:xfrm>
          <a:off x="4627700" y="4599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873400"/>
                <a:gridCol w="1601800"/>
                <a:gridCol w="2345875"/>
              </a:tblGrid>
              <a:tr h="293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13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DEPLOYMENT_NAME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spring-boot-cicd-demo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기존에 배포되어 있는 Deployment 이름. 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13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K8S_SECRET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zcp-system-sa-edu1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Kubernetes 환경에 배포시 사용할 Service Account 이름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13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K8S_NAMESPACE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edu1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애플리케이션을 배포할 Kubernetes namespace 이름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71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 Pipeline script 작성</a:t>
            </a:r>
            <a:endParaRPr/>
          </a:p>
        </p:txBody>
      </p:sp>
      <p:sp>
        <p:nvSpPr>
          <p:cNvPr id="1603" name="Google Shape;1603;p71"/>
          <p:cNvSpPr txBox="1"/>
          <p:nvPr>
            <p:ph idx="2" type="body"/>
          </p:nvPr>
        </p:nvSpPr>
        <p:spPr>
          <a:xfrm>
            <a:off x="433150" y="1484675"/>
            <a:ext cx="9066300" cy="475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Advanced Project Options &gt; Pipeline &gt; Pipeline script에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https://git.cloudzcp.io/edu1/spring-boot-cicd-demo/src/branch/master/jenkins-pipeline/rollback-pipeline</a:t>
            </a:r>
            <a:endParaRPr sz="1200"/>
          </a:p>
        </p:txBody>
      </p:sp>
      <p:sp>
        <p:nvSpPr>
          <p:cNvPr id="1604" name="Google Shape;1604;p71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5" name="Google Shape;1605;p71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06" name="Google Shape;1606;p7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7" name="Google Shape;160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925" y="2024625"/>
            <a:ext cx="5496714" cy="421257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8" name="Google Shape;1608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3750" y="2335888"/>
            <a:ext cx="5128025" cy="26180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7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 </a:t>
            </a:r>
            <a:r>
              <a:rPr lang="en-US"/>
              <a:t>Pipeline script 설명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4" name="Google Shape;1614;p72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Pod template 작성 및 Kubernetes rollback 명령어 실행</a:t>
            </a:r>
            <a:endParaRPr sz="1200"/>
          </a:p>
        </p:txBody>
      </p:sp>
      <p:sp>
        <p:nvSpPr>
          <p:cNvPr id="1615" name="Google Shape;1615;p7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6" name="Google Shape;1616;p7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17" name="Google Shape;1617;p7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72"/>
          <p:cNvSpPr txBox="1"/>
          <p:nvPr/>
        </p:nvSpPr>
        <p:spPr>
          <a:xfrm>
            <a:off x="433150" y="1962725"/>
            <a:ext cx="9066300" cy="4299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def label = "jenkins-${UUID.randomUUID().toString()}"</a:t>
            </a:r>
            <a:br>
              <a:rPr lang="en-US" sz="1200"/>
            </a:br>
            <a:r>
              <a:rPr lang="en-US" sz="1200"/>
              <a:t>podTemplate(label:label,</a:t>
            </a:r>
            <a:br>
              <a:rPr lang="en-US" sz="1200"/>
            </a:br>
            <a:r>
              <a:rPr lang="en-US" sz="1200"/>
              <a:t>    serviceAccount: K8S_SECRET,</a:t>
            </a:r>
            <a:br>
              <a:rPr lang="en-US" sz="1200"/>
            </a:br>
            <a:r>
              <a:rPr lang="en-US" sz="1200"/>
              <a:t>    containers: [</a:t>
            </a:r>
            <a:br>
              <a:rPr lang="en-US" sz="1200"/>
            </a:br>
            <a:r>
              <a:rPr lang="en-US" sz="1200"/>
              <a:t>        containerTemplate(name: 'kubectl', image: 'lachlanevenson/k8s-kubectl', ttyEnabled: true, command: 'cat')</a:t>
            </a:r>
            <a:br>
              <a:rPr lang="en-US" sz="1200"/>
            </a:br>
            <a:r>
              <a:rPr lang="en-US" sz="1200"/>
              <a:t>    ]) {</a:t>
            </a:r>
            <a:br>
              <a:rPr lang="en-US" sz="1200"/>
            </a:br>
            <a:br>
              <a:rPr lang="en-US" sz="1200"/>
            </a:br>
            <a:r>
              <a:rPr lang="en-US" sz="1200"/>
              <a:t>    node(label) {</a:t>
            </a:r>
            <a:br>
              <a:rPr lang="en-US" sz="1200"/>
            </a:br>
            <a:r>
              <a:rPr lang="en-US" sz="1200"/>
              <a:t>        stage('kubectl') {</a:t>
            </a:r>
            <a:br>
              <a:rPr lang="en-US" sz="1200"/>
            </a:br>
            <a:r>
              <a:rPr lang="en-US" sz="1200"/>
              <a:t>            container('kubectl') {</a:t>
            </a:r>
            <a:br>
              <a:rPr lang="en-US" sz="1200"/>
            </a:br>
            <a:r>
              <a:rPr lang="en-US" sz="1200"/>
              <a:t>                sh 'kubectl rollout undo deployment/${DEPLOYMENT_NAME} -n ${K8S_NAMESPACE}'</a:t>
            </a:r>
            <a:br>
              <a:rPr lang="en-US" sz="1200"/>
            </a:br>
            <a:r>
              <a:rPr lang="en-US" sz="1200"/>
              <a:t>            }</a:t>
            </a:r>
            <a:br>
              <a:rPr lang="en-US" sz="1200"/>
            </a:br>
            <a:r>
              <a:rPr lang="en-US" sz="1200"/>
              <a:t>        }</a:t>
            </a:r>
            <a:br>
              <a:rPr lang="en-US" sz="1200"/>
            </a:br>
            <a:r>
              <a:rPr lang="en-US" sz="1200"/>
              <a:t>    }</a:t>
            </a:r>
            <a:br>
              <a:rPr lang="en-US" sz="1200"/>
            </a:br>
            <a:r>
              <a:rPr lang="en-US" sz="1200"/>
              <a:t>}</a:t>
            </a:r>
            <a:endParaRPr sz="12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7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</a:t>
            </a:r>
            <a:r>
              <a:rPr lang="en-US"/>
              <a:t> Pipeline Build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73"/>
          <p:cNvSpPr txBox="1"/>
          <p:nvPr>
            <p:ph idx="2" type="body"/>
          </p:nvPr>
        </p:nvSpPr>
        <p:spPr>
          <a:xfrm>
            <a:off x="433150" y="1484675"/>
            <a:ext cx="9066300" cy="560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Build Now 선택 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Cosole Output에서 build 로그 조회</a:t>
            </a:r>
            <a:endParaRPr sz="1200"/>
          </a:p>
        </p:txBody>
      </p:sp>
      <p:sp>
        <p:nvSpPr>
          <p:cNvPr id="1625" name="Google Shape;1625;p7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6" name="Google Shape;1626;p7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27" name="Google Shape;1627;p7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8" name="Google Shape;162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00" y="2188400"/>
            <a:ext cx="5146494" cy="3562832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9" name="Google Shape;1629;p73"/>
          <p:cNvSpPr/>
          <p:nvPr/>
        </p:nvSpPr>
        <p:spPr>
          <a:xfrm>
            <a:off x="520600" y="3721057"/>
            <a:ext cx="1005000" cy="267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0" name="Google Shape;1630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550" y="2407325"/>
            <a:ext cx="5917277" cy="3919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1" name="Google Shape;1631;p73"/>
          <p:cNvSpPr/>
          <p:nvPr/>
        </p:nvSpPr>
        <p:spPr>
          <a:xfrm>
            <a:off x="3437891" y="3324582"/>
            <a:ext cx="1005000" cy="267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7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Rollback - 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7" name="Google Shape;1637;p7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8" name="Google Shape;1638;p7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39" name="Google Shape;1639;p7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74"/>
          <p:cNvSpPr txBox="1"/>
          <p:nvPr/>
        </p:nvSpPr>
        <p:spPr>
          <a:xfrm>
            <a:off x="455625" y="1508750"/>
            <a:ext cx="8986800" cy="48099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$ kubectl get po -n edu1</a:t>
            </a:r>
            <a:br>
              <a:rPr lang="en-US" sz="1200"/>
            </a:br>
            <a:r>
              <a:rPr lang="en-US" sz="1200"/>
              <a:t>NAME                                                             READY     STATUS    RESTARTS   AGE</a:t>
            </a:r>
            <a:br>
              <a:rPr lang="en-US" sz="1200"/>
            </a:br>
            <a:r>
              <a:rPr lang="en-US" sz="1200"/>
              <a:t>spring-boot-cicd-demo-7984746b45-24k74   1/1             Running     0                   51s</a:t>
            </a:r>
            <a:br>
              <a:rPr lang="en-US" sz="1200"/>
            </a:br>
            <a:r>
              <a:rPr lang="en-US" sz="1200"/>
              <a:t>spring-boot-cicd-demo-7984746b45-fw262   1/1             Running     0                   51s</a:t>
            </a:r>
            <a:br>
              <a:rPr lang="en-US" sz="1200"/>
            </a:br>
            <a:r>
              <a:rPr lang="en-US" sz="1200"/>
              <a:t>spring-boot-cicd-demo-7984746b45-h5v6g   1/1             Running     0                   53s</a:t>
            </a:r>
            <a:br>
              <a:rPr lang="en-US" sz="1200"/>
            </a:br>
            <a:r>
              <a:rPr lang="en-US" sz="1200"/>
              <a:t>spring-boot-cicd-demo-7984746b45-wl94l     1/1            Running      0                  37s</a:t>
            </a:r>
            <a:br>
              <a:rPr lang="en-US" sz="1200"/>
            </a:br>
            <a:r>
              <a:rPr lang="en-US" sz="1200"/>
              <a:t>spring-boot-cicd-demo-7984746b45-wxjf2     1/1            Running      0                  53s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$ curl edu1-cicd-demo.zcp-demo.jp-tok.containers.mybluemix.net</a:t>
            </a:r>
            <a:br>
              <a:rPr lang="en-US" sz="1200">
                <a:solidFill>
                  <a:srgbClr val="000000"/>
                </a:solidFill>
              </a:rPr>
            </a:br>
            <a:r>
              <a:rPr b="1" lang="en-US" sz="1200">
                <a:solidFill>
                  <a:srgbClr val="0000FF"/>
                </a:solidFill>
              </a:rPr>
              <a:t>Hello dev application!.</a:t>
            </a:r>
            <a:endParaRPr b="1"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3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Cloud Native 환경에서 배포 방식의 변화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30"/>
          <p:cNvSpPr txBox="1"/>
          <p:nvPr>
            <p:ph idx="2" type="body"/>
          </p:nvPr>
        </p:nvSpPr>
        <p:spPr>
          <a:xfrm>
            <a:off x="433150" y="1484675"/>
            <a:ext cx="9066300" cy="1639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기술적인 변화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-US" sz="1200"/>
              <a:t>Cloud 환경에서는 신규 배포를 위한 리소스를 일시적으로 사용하고 반납가능함 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-US" sz="1200"/>
              <a:t>추가적인 리소스에 대한 부담과 준비하기 위한 시간이 줄어들어 효율적임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문화적인 변화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-US" sz="1200"/>
              <a:t>무중단 배포 및 Roll Back을 지원하는 배포가 가능해져 운영 조직의 부담 감소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-US" sz="1200"/>
              <a:t>일단위 또는 시간단위로 지속적인 배포로 주기 짧아짐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-US" sz="1200"/>
              <a:t>PaaS 도입에 따른 개발과 운영에 대한 영역의 구분이 모호해져 개발과 운영조직의 경계가 없어지는 추세</a:t>
            </a:r>
            <a:endParaRPr sz="1200"/>
          </a:p>
        </p:txBody>
      </p:sp>
      <p:sp>
        <p:nvSpPr>
          <p:cNvPr id="1026" name="Google Shape;1026;p3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3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/>
              <a:t>New Challenge</a:t>
            </a:r>
            <a:endParaRPr/>
          </a:p>
        </p:txBody>
      </p:sp>
      <p:sp>
        <p:nvSpPr>
          <p:cNvPr id="1028" name="Google Shape;1028;p3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75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6" name="Google Shape;1646;p75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75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75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Canary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649" name="Google Shape;1649;p7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p76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Overview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76"/>
          <p:cNvSpPr txBox="1"/>
          <p:nvPr>
            <p:ph idx="2" type="body"/>
          </p:nvPr>
        </p:nvSpPr>
        <p:spPr>
          <a:xfrm>
            <a:off x="433150" y="1484675"/>
            <a:ext cx="9066300" cy="91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신</a:t>
            </a:r>
            <a:r>
              <a:rPr lang="en-US"/>
              <a:t>규 서버는 새로운 Deployment(spring-boot-cicd-demo-canary)로 배포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Service에서 app label(</a:t>
            </a:r>
            <a:r>
              <a:rPr lang="en-US"/>
              <a:t>spring-boot-cicd-demo)을 Target으로 Routing 하므로 Deployment가 달라도 접속 Endpoint는 동일함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서버 개수에 따라 트래픽을 분산시킬 수 있음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예) 기존 서버 : 신규 서버 = 4 : 1 = 80% : 20%</a:t>
            </a:r>
            <a:endParaRPr/>
          </a:p>
        </p:txBody>
      </p:sp>
      <p:sp>
        <p:nvSpPr>
          <p:cNvPr id="1656" name="Google Shape;1656;p76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7" name="Google Shape;1657;p76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58" name="Google Shape;1658;p7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76"/>
          <p:cNvSpPr/>
          <p:nvPr/>
        </p:nvSpPr>
        <p:spPr>
          <a:xfrm>
            <a:off x="6014925" y="2898950"/>
            <a:ext cx="3314400" cy="1141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[</a:t>
            </a:r>
            <a:r>
              <a:rPr lang="en-US" sz="1200"/>
              <a:t>Deployment=spring-boot-cicd-demo]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[app</a:t>
            </a:r>
            <a:r>
              <a:rPr lang="en-US" sz="1200">
                <a:solidFill>
                  <a:schemeClr val="dk1"/>
                </a:solidFill>
              </a:rPr>
              <a:t>=spring-boot-cicd-demo]</a:t>
            </a:r>
            <a:endParaRPr sz="1200"/>
          </a:p>
        </p:txBody>
      </p:sp>
      <p:sp>
        <p:nvSpPr>
          <p:cNvPr id="1660" name="Google Shape;1660;p76"/>
          <p:cNvSpPr/>
          <p:nvPr/>
        </p:nvSpPr>
        <p:spPr>
          <a:xfrm>
            <a:off x="6370917" y="3061836"/>
            <a:ext cx="467100" cy="437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76"/>
          <p:cNvSpPr/>
          <p:nvPr/>
        </p:nvSpPr>
        <p:spPr>
          <a:xfrm>
            <a:off x="523725" y="4083050"/>
            <a:ext cx="1354200" cy="831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(Ingress)</a:t>
            </a:r>
            <a:endParaRPr/>
          </a:p>
        </p:txBody>
      </p:sp>
      <p:cxnSp>
        <p:nvCxnSpPr>
          <p:cNvPr id="1662" name="Google Shape;1662;p76"/>
          <p:cNvCxnSpPr>
            <a:stCxn id="1663" idx="3"/>
            <a:endCxn id="1659" idx="1"/>
          </p:cNvCxnSpPr>
          <p:nvPr/>
        </p:nvCxnSpPr>
        <p:spPr>
          <a:xfrm flipH="1" rot="10800000">
            <a:off x="4732400" y="3469550"/>
            <a:ext cx="1282500" cy="1029300"/>
          </a:xfrm>
          <a:prstGeom prst="curvedConnector3">
            <a:avLst>
              <a:gd fmla="val 5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3" name="Google Shape;1663;p76"/>
          <p:cNvSpPr/>
          <p:nvPr/>
        </p:nvSpPr>
        <p:spPr>
          <a:xfrm>
            <a:off x="2593400" y="4083050"/>
            <a:ext cx="2139000" cy="831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[</a:t>
            </a:r>
            <a:r>
              <a:rPr lang="en-US" sz="1200"/>
              <a:t>app=spring-boot-cicd-demo]</a:t>
            </a:r>
            <a:endParaRPr sz="1200"/>
          </a:p>
        </p:txBody>
      </p:sp>
      <p:cxnSp>
        <p:nvCxnSpPr>
          <p:cNvPr id="1664" name="Google Shape;1664;p76"/>
          <p:cNvCxnSpPr>
            <a:stCxn id="1661" idx="3"/>
            <a:endCxn id="1663" idx="1"/>
          </p:cNvCxnSpPr>
          <p:nvPr/>
        </p:nvCxnSpPr>
        <p:spPr>
          <a:xfrm>
            <a:off x="1877925" y="4498850"/>
            <a:ext cx="7155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5" name="Google Shape;1665;p76"/>
          <p:cNvSpPr/>
          <p:nvPr/>
        </p:nvSpPr>
        <p:spPr>
          <a:xfrm>
            <a:off x="6904742" y="3061836"/>
            <a:ext cx="467100" cy="4371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76"/>
          <p:cNvSpPr/>
          <p:nvPr/>
        </p:nvSpPr>
        <p:spPr>
          <a:xfrm>
            <a:off x="7438567" y="3061836"/>
            <a:ext cx="467100" cy="4371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76"/>
          <p:cNvSpPr/>
          <p:nvPr/>
        </p:nvSpPr>
        <p:spPr>
          <a:xfrm>
            <a:off x="7972392" y="3061836"/>
            <a:ext cx="467100" cy="4371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76"/>
          <p:cNvSpPr/>
          <p:nvPr/>
        </p:nvSpPr>
        <p:spPr>
          <a:xfrm>
            <a:off x="8506217" y="3061836"/>
            <a:ext cx="467100" cy="4371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76"/>
          <p:cNvSpPr/>
          <p:nvPr/>
        </p:nvSpPr>
        <p:spPr>
          <a:xfrm>
            <a:off x="6014925" y="4803950"/>
            <a:ext cx="3314400" cy="1141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[</a:t>
            </a:r>
            <a:r>
              <a:rPr lang="en-US" sz="1200">
                <a:solidFill>
                  <a:schemeClr val="dk1"/>
                </a:solidFill>
              </a:rPr>
              <a:t>Deployment=spring-boot-cicd-demo-canary]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[app=spring-boot-cicd-demo]</a:t>
            </a:r>
            <a:endParaRPr sz="1200"/>
          </a:p>
        </p:txBody>
      </p:sp>
      <p:sp>
        <p:nvSpPr>
          <p:cNvPr id="1670" name="Google Shape;1670;p76"/>
          <p:cNvSpPr/>
          <p:nvPr/>
        </p:nvSpPr>
        <p:spPr>
          <a:xfrm>
            <a:off x="6370917" y="4966836"/>
            <a:ext cx="467100" cy="4371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76"/>
          <p:cNvSpPr/>
          <p:nvPr/>
        </p:nvSpPr>
        <p:spPr>
          <a:xfrm>
            <a:off x="6904742" y="4966836"/>
            <a:ext cx="467100" cy="437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76"/>
          <p:cNvSpPr/>
          <p:nvPr/>
        </p:nvSpPr>
        <p:spPr>
          <a:xfrm>
            <a:off x="7438567" y="4966836"/>
            <a:ext cx="467100" cy="437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76"/>
          <p:cNvSpPr/>
          <p:nvPr/>
        </p:nvSpPr>
        <p:spPr>
          <a:xfrm>
            <a:off x="7972392" y="4966836"/>
            <a:ext cx="467100" cy="437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76"/>
          <p:cNvSpPr/>
          <p:nvPr/>
        </p:nvSpPr>
        <p:spPr>
          <a:xfrm>
            <a:off x="8506217" y="4966836"/>
            <a:ext cx="467100" cy="437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5" name="Google Shape;1675;p76"/>
          <p:cNvCxnSpPr>
            <a:stCxn id="1663" idx="3"/>
            <a:endCxn id="1669" idx="1"/>
          </p:cNvCxnSpPr>
          <p:nvPr/>
        </p:nvCxnSpPr>
        <p:spPr>
          <a:xfrm>
            <a:off x="4732400" y="4498850"/>
            <a:ext cx="1282500" cy="875700"/>
          </a:xfrm>
          <a:prstGeom prst="curvedConnector3">
            <a:avLst>
              <a:gd fmla="val 5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6" name="Google Shape;1676;p76"/>
          <p:cNvSpPr txBox="1"/>
          <p:nvPr/>
        </p:nvSpPr>
        <p:spPr>
          <a:xfrm>
            <a:off x="4826125" y="3626300"/>
            <a:ext cx="793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약 80%</a:t>
            </a:r>
            <a:endParaRPr sz="1200"/>
          </a:p>
        </p:txBody>
      </p:sp>
      <p:sp>
        <p:nvSpPr>
          <p:cNvPr id="1677" name="Google Shape;1677;p76"/>
          <p:cNvSpPr txBox="1"/>
          <p:nvPr/>
        </p:nvSpPr>
        <p:spPr>
          <a:xfrm>
            <a:off x="4795175" y="4880150"/>
            <a:ext cx="793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약 20%</a:t>
            </a:r>
            <a:endParaRPr sz="12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77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</a:t>
            </a:r>
            <a:r>
              <a:rPr lang="en-US"/>
              <a:t> 소스 저장소 접속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3" name="Google Shape;1683;p77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master branch 접</a:t>
            </a:r>
            <a:r>
              <a:rPr lang="en-US"/>
              <a:t>속</a:t>
            </a:r>
            <a:endParaRPr sz="1200"/>
          </a:p>
        </p:txBody>
      </p:sp>
      <p:sp>
        <p:nvSpPr>
          <p:cNvPr id="1684" name="Google Shape;1684;p77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5" name="Google Shape;1685;p77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86" name="Google Shape;1686;p7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7" name="Google Shape;168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475" y="1991613"/>
            <a:ext cx="7659224" cy="42958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88" name="Google Shape;1688;p77"/>
          <p:cNvSpPr/>
          <p:nvPr/>
        </p:nvSpPr>
        <p:spPr>
          <a:xfrm>
            <a:off x="1458675" y="5524425"/>
            <a:ext cx="1674000" cy="212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9" name="Google Shape;1689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6600" y="2193125"/>
            <a:ext cx="5664106" cy="4150376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90" name="Google Shape;1690;p77"/>
          <p:cNvSpPr/>
          <p:nvPr/>
        </p:nvSpPr>
        <p:spPr>
          <a:xfrm>
            <a:off x="4260475" y="4029850"/>
            <a:ext cx="999000" cy="167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91" name="Google Shape;1691;p77"/>
          <p:cNvSpPr/>
          <p:nvPr/>
        </p:nvSpPr>
        <p:spPr>
          <a:xfrm>
            <a:off x="4260475" y="6204050"/>
            <a:ext cx="2027400" cy="167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77"/>
          <p:cNvSpPr/>
          <p:nvPr/>
        </p:nvSpPr>
        <p:spPr>
          <a:xfrm>
            <a:off x="5851100" y="3515650"/>
            <a:ext cx="1646700" cy="743700"/>
          </a:xfrm>
          <a:prstGeom prst="wedgeRectCallout">
            <a:avLst>
              <a:gd fmla="val -83552" name="adj1"/>
              <a:gd fmla="val 29662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Rolling Update와 다르게 </a:t>
            </a:r>
            <a:r>
              <a:rPr lang="en-US" sz="1000"/>
              <a:t>Deployment name이 기존 앱(spring-boot-cicd-demo)과 다름</a:t>
            </a:r>
            <a:endParaRPr sz="1000"/>
          </a:p>
        </p:txBody>
      </p:sp>
      <p:sp>
        <p:nvSpPr>
          <p:cNvPr id="1693" name="Google Shape;1693;p77"/>
          <p:cNvSpPr/>
          <p:nvPr/>
        </p:nvSpPr>
        <p:spPr>
          <a:xfrm>
            <a:off x="1870900" y="4259350"/>
            <a:ext cx="1779000" cy="656400"/>
          </a:xfrm>
          <a:prstGeom prst="wedgeRectCallout">
            <a:avLst>
              <a:gd fmla="val -21012" name="adj1"/>
              <a:gd fmla="val 134723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“master” branch에서 “HomeRestController.java”의 return 메세지에 “prod” 포함</a:t>
            </a:r>
            <a:endParaRPr sz="1000"/>
          </a:p>
        </p:txBody>
      </p:sp>
      <p:sp>
        <p:nvSpPr>
          <p:cNvPr id="1694" name="Google Shape;1694;p77"/>
          <p:cNvSpPr/>
          <p:nvPr/>
        </p:nvSpPr>
        <p:spPr>
          <a:xfrm>
            <a:off x="5540950" y="5185725"/>
            <a:ext cx="1779000" cy="656400"/>
          </a:xfrm>
          <a:prstGeom prst="wedgeRectCallout">
            <a:avLst>
              <a:gd fmla="val -21327" name="adj1"/>
              <a:gd fmla="val 85489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“master” branch에서 “deployment.yaml”의 image tag</a:t>
            </a:r>
            <a:r>
              <a:rPr lang="en-US" sz="1000"/>
              <a:t>가</a:t>
            </a:r>
            <a:r>
              <a:rPr lang="en-US" sz="1000"/>
              <a:t> “prod” </a:t>
            </a:r>
            <a:r>
              <a:rPr lang="en-US" sz="1000"/>
              <a:t>임</a:t>
            </a:r>
            <a:endParaRPr sz="1000"/>
          </a:p>
        </p:txBody>
      </p:sp>
      <p:sp>
        <p:nvSpPr>
          <p:cNvPr id="1695" name="Google Shape;1695;p77"/>
          <p:cNvSpPr/>
          <p:nvPr/>
        </p:nvSpPr>
        <p:spPr>
          <a:xfrm>
            <a:off x="4038825" y="4411400"/>
            <a:ext cx="477600" cy="167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77"/>
          <p:cNvSpPr/>
          <p:nvPr/>
        </p:nvSpPr>
        <p:spPr>
          <a:xfrm>
            <a:off x="4600575" y="4640000"/>
            <a:ext cx="1740300" cy="284400"/>
          </a:xfrm>
          <a:prstGeom prst="wedgeRectCallout">
            <a:avLst>
              <a:gd fmla="val -69306" name="adj1"/>
              <a:gd fmla="val -60153" name="adj2"/>
            </a:avLst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replicas(서버개수) 1개로 배포</a:t>
            </a:r>
            <a:endParaRPr sz="1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1" name="Google Shape;170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700" y="2290125"/>
            <a:ext cx="7444100" cy="36983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2" name="Google Shape;1702;p78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</a:t>
            </a:r>
            <a:r>
              <a:rPr lang="en-US"/>
              <a:t> Pipeline 생성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3" name="Google Shape;1703;p78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Input box에 pileline 이름 입력 &gt; Pipeline 선택 &gt; OK 버튼 선택</a:t>
            </a:r>
            <a:endParaRPr sz="1200"/>
          </a:p>
        </p:txBody>
      </p:sp>
      <p:sp>
        <p:nvSpPr>
          <p:cNvPr id="1704" name="Google Shape;1704;p78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5" name="Google Shape;1705;p78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06" name="Google Shape;1706;p7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7" name="Google Shape;1707;p78"/>
          <p:cNvSpPr/>
          <p:nvPr/>
        </p:nvSpPr>
        <p:spPr>
          <a:xfrm>
            <a:off x="3741646" y="3521924"/>
            <a:ext cx="846300" cy="379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78"/>
          <p:cNvSpPr/>
          <p:nvPr/>
        </p:nvSpPr>
        <p:spPr>
          <a:xfrm>
            <a:off x="3665450" y="5218424"/>
            <a:ext cx="1281900" cy="715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7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</a:t>
            </a:r>
            <a:r>
              <a:rPr lang="en-US"/>
              <a:t> Pipeline script 변수 작성</a:t>
            </a:r>
            <a:endParaRPr/>
          </a:p>
        </p:txBody>
      </p:sp>
      <p:sp>
        <p:nvSpPr>
          <p:cNvPr id="1714" name="Google Shape;1714;p79"/>
          <p:cNvSpPr txBox="1"/>
          <p:nvPr>
            <p:ph idx="2" type="body"/>
          </p:nvPr>
        </p:nvSpPr>
        <p:spPr>
          <a:xfrm>
            <a:off x="433150" y="1484675"/>
            <a:ext cx="9066300" cy="488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General &gt; Prepare an environment for the run 선택 &gt; Properties Content</a:t>
            </a:r>
            <a:r>
              <a:rPr lang="en-US"/>
              <a:t>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입력</a:t>
            </a:r>
            <a:r>
              <a:rPr lang="en-US"/>
              <a:t>할 내용 : https://git.cloudzcp.io/edu1/spring-boot-cicd-demo/src/branch/master/jenkins-pipeline/canary-properties</a:t>
            </a:r>
            <a:endParaRPr/>
          </a:p>
        </p:txBody>
      </p:sp>
      <p:sp>
        <p:nvSpPr>
          <p:cNvPr id="1715" name="Google Shape;1715;p7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6" name="Google Shape;1716;p7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17" name="Google Shape;1717;p7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8" name="Google Shape;171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153026"/>
            <a:ext cx="6355532" cy="4187637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9" name="Google Shape;1719;p79"/>
          <p:cNvSpPr/>
          <p:nvPr/>
        </p:nvSpPr>
        <p:spPr>
          <a:xfrm>
            <a:off x="2603475" y="4201201"/>
            <a:ext cx="3879900" cy="2047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0" name="Google Shape;1720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0625" y="2740300"/>
            <a:ext cx="3768475" cy="253035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4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8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Pipeline script 변수 설</a:t>
            </a:r>
            <a:r>
              <a:rPr lang="en-US"/>
              <a:t>명</a:t>
            </a:r>
            <a:endParaRPr/>
          </a:p>
        </p:txBody>
      </p:sp>
      <p:sp>
        <p:nvSpPr>
          <p:cNvPr id="1726" name="Google Shape;1726;p8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7" name="Google Shape;1727;p8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28" name="Google Shape;1728;p8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29" name="Google Shape;1729;p80"/>
          <p:cNvGraphicFramePr/>
          <p:nvPr/>
        </p:nvGraphicFramePr>
        <p:xfrm>
          <a:off x="629388" y="1402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1568075"/>
                <a:gridCol w="2875800"/>
                <a:gridCol w="4211650"/>
              </a:tblGrid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https://git.cloudzcp.io/edu1/spring-boot-cicd-demo.git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GIT_BRANCH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master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 repository branch 이름. </a:t>
                      </a: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기본 배포시 “dev” 사용. Canary 배포 시에는 “master”로 사용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gitea_edu1_credential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repository 접속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GIT_WEB_VIEW_URL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https://git.cloudzcp.io/edu1/spring-boot-cicd-demo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Git </a:t>
                      </a: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repository 웹 브라우저 표시 URL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MAVEN_REPO_PVC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zcp-jenkins-mvn-repo-3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Maven repository 용도 Persistent Storage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spring-boot-cicd-demo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image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DOCKER_IMAGE_TAG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prod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image 태그. </a:t>
                      </a: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기본 배포시 “dev” 사용. Canary 배포 시에는 “prod”로 사용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DOCKER_REGISTRY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registry.cloudzcp.io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 주소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repository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DOCKER_EMAIL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edu1@sk.com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이메일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registry_edu1_credential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Docker registry 계정 정보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K8S_NAMESPACE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애플리케이션을 배포할 Kubernetes namespace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ORIGIN_DEPLOYMENT_NAME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>
                          <a:solidFill>
                            <a:srgbClr val="0000FF"/>
                          </a:solidFill>
                        </a:rPr>
                        <a:t>spring-boot-cicd-demo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기존에 배포되어 있는 </a:t>
                      </a: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Deployment 이름. 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CANARY_DEPLOYMENT_NAME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>
                          <a:solidFill>
                            <a:srgbClr val="0000FF"/>
                          </a:solidFill>
                        </a:rPr>
                        <a:t>spring-boot-cicd-demo-canary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Canary </a:t>
                      </a:r>
                      <a:r>
                        <a:rPr b="1" lang="en-US" sz="700">
                          <a:solidFill>
                            <a:srgbClr val="0000FF"/>
                          </a:solidFill>
                        </a:rPr>
                        <a:t>배포할 Deployment 이름. </a:t>
                      </a:r>
                      <a:endParaRPr b="1"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K8S_SECRET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zcp-system-sa-edu1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Kubernetes 환경에 배포시 사용할 Service Account 이름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73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REGISTRY_SECRET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regcred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Docker registry에 image push 할 때 사용할 secret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81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</a:t>
            </a:r>
            <a:r>
              <a:rPr lang="en-US"/>
              <a:t>Pipeline script 작성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5" name="Google Shape;1735;p81"/>
          <p:cNvSpPr txBox="1"/>
          <p:nvPr>
            <p:ph idx="2" type="body"/>
          </p:nvPr>
        </p:nvSpPr>
        <p:spPr>
          <a:xfrm>
            <a:off x="433150" y="1484675"/>
            <a:ext cx="9066300" cy="486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Advanced Project Options &gt; Pipeline &gt; Pipeline script</a:t>
            </a:r>
            <a:r>
              <a:rPr lang="en-US"/>
              <a:t>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입력할 내용 : https://git.cloudzcp.io/edu1/spring-boot-cicd-demo/src/branch/master/jenkins-pipeline/canary-pipeline</a:t>
            </a:r>
            <a:endParaRPr/>
          </a:p>
        </p:txBody>
      </p:sp>
      <p:sp>
        <p:nvSpPr>
          <p:cNvPr id="1736" name="Google Shape;1736;p81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7" name="Google Shape;1737;p81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38" name="Google Shape;1738;p8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9" name="Google Shape;1739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00" y="2165938"/>
            <a:ext cx="6850253" cy="4030638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40" name="Google Shape;1740;p81"/>
          <p:cNvSpPr/>
          <p:nvPr/>
        </p:nvSpPr>
        <p:spPr>
          <a:xfrm>
            <a:off x="2908275" y="4048800"/>
            <a:ext cx="4184400" cy="2147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1" name="Google Shape;1741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626" y="2520973"/>
            <a:ext cx="4499825" cy="280262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8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</a:t>
            </a:r>
            <a:r>
              <a:rPr lang="en-US"/>
              <a:t>Pipeline script </a:t>
            </a:r>
            <a:r>
              <a:rPr lang="en-US"/>
              <a:t>설명</a:t>
            </a:r>
            <a:endParaRPr/>
          </a:p>
        </p:txBody>
      </p:sp>
      <p:sp>
        <p:nvSpPr>
          <p:cNvPr id="1747" name="Google Shape;1747;p82"/>
          <p:cNvSpPr txBox="1"/>
          <p:nvPr>
            <p:ph idx="2" type="body"/>
          </p:nvPr>
        </p:nvSpPr>
        <p:spPr>
          <a:xfrm>
            <a:off x="433150" y="1484675"/>
            <a:ext cx="9066300" cy="516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Kubernetes cluster에 docker registry secret 생성 및 Deployment, Service, Ingress 배포</a:t>
            </a:r>
            <a:br>
              <a:rPr lang="en-US"/>
            </a:br>
            <a:r>
              <a:rPr lang="en-US"/>
              <a:t>작성 완료 후 저장 버튼 선택</a:t>
            </a:r>
            <a:endParaRPr sz="1200"/>
          </a:p>
        </p:txBody>
      </p:sp>
      <p:sp>
        <p:nvSpPr>
          <p:cNvPr id="1748" name="Google Shape;1748;p8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9" name="Google Shape;1749;p8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50" name="Google Shape;1750;p8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1" name="Google Shape;1751;p82"/>
          <p:cNvSpPr txBox="1"/>
          <p:nvPr/>
        </p:nvSpPr>
        <p:spPr>
          <a:xfrm>
            <a:off x="433150" y="2144875"/>
            <a:ext cx="9066300" cy="4156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...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    // Kubernetes 배포   </a:t>
            </a:r>
            <a:br>
              <a:rPr lang="en-US" sz="800"/>
            </a:br>
            <a:r>
              <a:rPr lang="en-US" sz="800"/>
              <a:t>        stage('kubectl') {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800"/>
            </a:br>
            <a:r>
              <a:rPr lang="en-US" sz="800"/>
              <a:t>            container('kubectl') {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800"/>
            </a:br>
            <a:r>
              <a:rPr lang="en-US" sz="800"/>
              <a:t>                withCredentials([usernamePassword(credentialsId: DOCKER_CREDENTIAL, passwordVariable: 'DOCKER_PASSWORD', usernameVariable: 'DOCKER_USER')]) {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     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//Kubernetes deployment에서 docker image를 pull하기 위한 secret 생성</a:t>
            </a:r>
            <a:br>
              <a:rPr lang="en-US" sz="800"/>
            </a:br>
            <a:r>
              <a:rPr lang="en-US" sz="800"/>
              <a:t>                    try {</a:t>
            </a:r>
            <a:br>
              <a:rPr lang="en-US" sz="800"/>
            </a:br>
            <a:r>
              <a:rPr lang="en-US" sz="800"/>
              <a:t>                        sh 'kubectl create secret docker-registry ${REGISTRY_SECRET} --docker-server=${DOCKER_REGISTRY} --docker-username=' + DOCKER_USER + ' --docker-password=' + DOCKER_PASSWORD + ' --docker-email=${DOCKER_EMAIL} -n ${K8S_NAMESPACE}'</a:t>
            </a:r>
            <a:br>
              <a:rPr lang="en-US" sz="800"/>
            </a:br>
            <a:r>
              <a:rPr lang="en-US" sz="800"/>
              <a:t>                    } catch (Exception e) {</a:t>
            </a:r>
            <a:br>
              <a:rPr lang="en-US" sz="800"/>
            </a:br>
            <a:br>
              <a:rPr lang="en-US" sz="800"/>
            </a:br>
            <a:r>
              <a:rPr lang="en-US" sz="800"/>
              <a:t>                    }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// Deployment 생성. </a:t>
            </a:r>
            <a:r>
              <a:rPr b="1" lang="en-US" sz="800">
                <a:solidFill>
                  <a:srgbClr val="0000FF"/>
                </a:solidFill>
              </a:rPr>
              <a:t>기본 배포</a:t>
            </a:r>
            <a:r>
              <a:rPr b="1" lang="en-US" sz="800">
                <a:solidFill>
                  <a:srgbClr val="0000FF"/>
                </a:solidFill>
              </a:rPr>
              <a:t>와 Rolling Update에서는</a:t>
            </a:r>
            <a:r>
              <a:rPr b="1" lang="en-US" sz="800">
                <a:solidFill>
                  <a:srgbClr val="0000FF"/>
                </a:solidFill>
              </a:rPr>
              <a:t> “</a:t>
            </a:r>
            <a:r>
              <a:rPr b="1" lang="en-US" sz="800">
                <a:solidFill>
                  <a:srgbClr val="0000FF"/>
                </a:solidFill>
              </a:rPr>
              <a:t>deployment.yaml</a:t>
            </a:r>
            <a:r>
              <a:rPr b="1" lang="en-US" sz="800">
                <a:solidFill>
                  <a:srgbClr val="0000FF"/>
                </a:solidFill>
              </a:rPr>
              <a:t>” 사용. Canary 배포 시에는 “</a:t>
            </a:r>
            <a:r>
              <a:rPr b="1" lang="en-US" sz="800">
                <a:solidFill>
                  <a:srgbClr val="0000FF"/>
                </a:solidFill>
              </a:rPr>
              <a:t>deployment-canary.yaml</a:t>
            </a:r>
            <a:r>
              <a:rPr b="1" lang="en-US" sz="800">
                <a:solidFill>
                  <a:srgbClr val="0000FF"/>
                </a:solidFill>
              </a:rPr>
              <a:t>” 사</a:t>
            </a:r>
            <a:r>
              <a:rPr b="1" lang="en-US" sz="800">
                <a:solidFill>
                  <a:srgbClr val="0000FF"/>
                </a:solidFill>
              </a:rPr>
              <a:t>용. deployment 이름이 다르기 때문임</a:t>
            </a:r>
            <a:br>
              <a:rPr lang="en-US" sz="800"/>
            </a:br>
            <a:r>
              <a:rPr lang="en-US" sz="800"/>
              <a:t>                    sh 'kubectl apply -f kubernetes/</a:t>
            </a:r>
            <a:r>
              <a:rPr b="1" lang="en-US" sz="800">
                <a:solidFill>
                  <a:srgbClr val="0000FF"/>
                </a:solidFill>
              </a:rPr>
              <a:t>deployment-canary.yaml</a:t>
            </a:r>
            <a:r>
              <a:rPr lang="en-US" sz="800"/>
              <a:t> -n ${K8S_NAMESPACE}'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// Service 생성</a:t>
            </a:r>
            <a:br>
              <a:rPr lang="en-US" sz="800"/>
            </a:br>
            <a:r>
              <a:rPr lang="en-US" sz="800"/>
              <a:t>                    sh 'kubectl apply -f kubernetes/service.yaml -n ${K8S_NAMESPACE}'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// Ingress 생성</a:t>
            </a:r>
            <a:br>
              <a:rPr lang="en-US" sz="800"/>
            </a:br>
            <a:r>
              <a:rPr lang="en-US" sz="800"/>
              <a:t>                    sh 'kubectl apply -f kubernetes/ingress.yaml -n ${K8S_NAMESPACE}'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// 기</a:t>
            </a:r>
            <a:r>
              <a:rPr lang="en-US" sz="800"/>
              <a:t>존 서버 개수를 5개에서 4개로 축소</a:t>
            </a:r>
            <a:endParaRPr sz="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    </a:t>
            </a:r>
            <a:r>
              <a:rPr b="1" lang="en-US" sz="800">
                <a:solidFill>
                  <a:srgbClr val="0000FF"/>
                </a:solidFill>
              </a:rPr>
              <a:t>sh 'kubectl scale deployment ${ORIGIN_DEPLOYMENT_NAME} --replicas=4'</a:t>
            </a:r>
            <a:br>
              <a:rPr lang="en-US" sz="800"/>
            </a:br>
            <a:r>
              <a:rPr lang="en-US" sz="800"/>
              <a:t>                }</a:t>
            </a:r>
            <a:br>
              <a:rPr lang="en-US" sz="800"/>
            </a:br>
            <a:r>
              <a:rPr lang="en-US" sz="800"/>
              <a:t>            }</a:t>
            </a:r>
            <a:br>
              <a:rPr lang="en-US" sz="800"/>
            </a:br>
            <a:r>
              <a:rPr lang="en-US" sz="800"/>
              <a:t>        }</a:t>
            </a:r>
            <a:br>
              <a:rPr lang="en-US" sz="800"/>
            </a:br>
            <a:r>
              <a:rPr lang="en-US" sz="800"/>
              <a:t>    }</a:t>
            </a:r>
            <a:br>
              <a:rPr lang="en-US" sz="800"/>
            </a:br>
            <a:r>
              <a:rPr lang="en-US" sz="800"/>
              <a:t>}</a:t>
            </a:r>
            <a:endParaRPr sz="8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8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Pipeline Build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7" name="Google Shape;1757;p83"/>
          <p:cNvSpPr txBox="1"/>
          <p:nvPr>
            <p:ph idx="2" type="body"/>
          </p:nvPr>
        </p:nvSpPr>
        <p:spPr>
          <a:xfrm>
            <a:off x="433150" y="1484675"/>
            <a:ext cx="9066300" cy="53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Build Now 선택 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Cosole Output에서 build 로그 조회</a:t>
            </a:r>
            <a:endParaRPr sz="1200"/>
          </a:p>
        </p:txBody>
      </p:sp>
      <p:sp>
        <p:nvSpPr>
          <p:cNvPr id="1758" name="Google Shape;1758;p8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9" name="Google Shape;1759;p8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60" name="Google Shape;1760;p8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1" name="Google Shape;176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00" y="2135425"/>
            <a:ext cx="4217575" cy="306604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2" name="Google Shape;1762;p83"/>
          <p:cNvSpPr/>
          <p:nvPr/>
        </p:nvSpPr>
        <p:spPr>
          <a:xfrm>
            <a:off x="590175" y="3371600"/>
            <a:ext cx="1019100" cy="273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3" name="Google Shape;1763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0825" y="3158675"/>
            <a:ext cx="7242322" cy="3098101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4" name="Google Shape;1764;p83"/>
          <p:cNvSpPr/>
          <p:nvPr/>
        </p:nvSpPr>
        <p:spPr>
          <a:xfrm>
            <a:off x="2040825" y="3997150"/>
            <a:ext cx="1019100" cy="273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8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배포 - </a:t>
            </a:r>
            <a:r>
              <a:rPr lang="en-US"/>
              <a:t>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0" name="Google Shape;1770;p8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1" name="Google Shape;1771;p8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72" name="Google Shape;1772;p8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3" name="Google Shape;1773;p84"/>
          <p:cNvSpPr txBox="1"/>
          <p:nvPr/>
        </p:nvSpPr>
        <p:spPr>
          <a:xfrm>
            <a:off x="433150" y="1517688"/>
            <a:ext cx="9066300" cy="48204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kubectl get deploy -n edu1</a:t>
            </a:r>
            <a:br>
              <a:rPr lang="en-US" sz="900"/>
            </a:br>
            <a:r>
              <a:rPr lang="en-US" sz="900"/>
              <a:t>NAME                                        DESIRED   CURRENT   UP-TO-DATE   AVAILABLE   AGE</a:t>
            </a:r>
            <a:br>
              <a:rPr lang="en-US" sz="900"/>
            </a:br>
            <a:r>
              <a:rPr lang="en-US" sz="900"/>
              <a:t>spring-boot-cicd-demo               4                 4                   4                      4                    1h</a:t>
            </a:r>
            <a:br>
              <a:rPr lang="en-US" sz="900"/>
            </a:br>
            <a:r>
              <a:rPr lang="en-US" sz="900"/>
              <a:t>spring-boot-cicd-demo-canary   1                 1                   1                      1                    30s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/>
            </a:br>
            <a:r>
              <a:rPr lang="en-US" sz="900"/>
              <a:t>$ kubectl get po -n edu1</a:t>
            </a:r>
            <a:br>
              <a:rPr lang="en-US" sz="900"/>
            </a:br>
            <a:r>
              <a:rPr lang="en-US" sz="900"/>
              <a:t>NAME                                                                        READY     STATUS    RESTARTS   AGE</a:t>
            </a:r>
            <a:br>
              <a:rPr lang="en-US" sz="900"/>
            </a:br>
            <a:r>
              <a:rPr lang="en-US" sz="900"/>
              <a:t>spring-boot-cicd-demo-7984746b45-24k74              1/1             Running     0                   1h</a:t>
            </a:r>
            <a:br>
              <a:rPr lang="en-US" sz="900"/>
            </a:br>
            <a:r>
              <a:rPr lang="en-US" sz="900"/>
              <a:t>spring-boot-cicd-demo-7984746b45-fw262              1/1             Running     0                   1h</a:t>
            </a:r>
            <a:br>
              <a:rPr lang="en-US" sz="900"/>
            </a:br>
            <a:r>
              <a:rPr lang="en-US" sz="900"/>
              <a:t>spring-boot-cicd-demo-7984746b45-h5v6g              1/1             Running     0                   1h</a:t>
            </a:r>
            <a:br>
              <a:rPr lang="en-US" sz="900"/>
            </a:br>
            <a:r>
              <a:rPr lang="en-US" sz="900"/>
              <a:t>spring-boot-cicd-demo-7984746b45-wl94l                1/1             Running     0                   1h</a:t>
            </a:r>
            <a:br>
              <a:rPr lang="en-US" sz="900"/>
            </a:br>
            <a:r>
              <a:rPr lang="en-US" sz="900"/>
              <a:t>spring-boot-cicd-demo-canary-5b67cc9997-69kb6   1/1             Running     0                   30s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vi curl.sh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for i in {1..10}</a:t>
            </a:r>
            <a:br>
              <a:rPr lang="en-US" sz="900"/>
            </a:br>
            <a:r>
              <a:rPr lang="en-US" sz="900"/>
              <a:t>do</a:t>
            </a:r>
            <a:br>
              <a:rPr lang="en-US" sz="900"/>
            </a:br>
            <a:r>
              <a:rPr lang="en-US" sz="900"/>
              <a:t>  curl edu1-cicd-demo.zcp-dtlabs.jp-tok.containers.mybluemix.net</a:t>
            </a:r>
            <a:br>
              <a:rPr lang="en-US" sz="900"/>
            </a:br>
            <a:r>
              <a:rPr lang="en-US" sz="900"/>
              <a:t>  echo</a:t>
            </a:r>
            <a:br>
              <a:rPr lang="en-US" sz="900"/>
            </a:br>
            <a:r>
              <a:rPr lang="en-US" sz="900"/>
              <a:t>done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chmod u+x </a:t>
            </a:r>
            <a:r>
              <a:rPr lang="en-US" sz="900">
                <a:solidFill>
                  <a:schemeClr val="dk1"/>
                </a:solidFill>
              </a:rPr>
              <a:t>curl.sh</a:t>
            </a:r>
            <a:r>
              <a:rPr lang="en-US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./curl.sh 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b="1" lang="en-US" sz="900">
                <a:solidFill>
                  <a:srgbClr val="0000FF"/>
                </a:solidFill>
              </a:rPr>
              <a:t>Hello prod application!.</a:t>
            </a:r>
            <a:br>
              <a:rPr b="1" lang="en-US" sz="900">
                <a:solidFill>
                  <a:srgbClr val="0000FF"/>
                </a:solidFill>
              </a:rPr>
            </a:br>
            <a:r>
              <a:rPr b="1" lang="en-US" sz="900">
                <a:solidFill>
                  <a:srgbClr val="0000FF"/>
                </a:solidFill>
              </a:rPr>
              <a:t>Hello prod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br>
              <a:rPr lang="en-US" sz="900"/>
            </a:br>
            <a:r>
              <a:rPr lang="en-US" sz="900"/>
              <a:t>Hello dev application!.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31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31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31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2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31"/>
          <p:cNvSpPr txBox="1"/>
          <p:nvPr/>
        </p:nvSpPr>
        <p:spPr>
          <a:xfrm>
            <a:off x="3732547" y="34685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Architecture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037" name="Google Shape;1037;p3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85"/>
          <p:cNvSpPr/>
          <p:nvPr/>
        </p:nvSpPr>
        <p:spPr>
          <a:xfrm rot="10800000">
            <a:off x="3547132" y="2542167"/>
            <a:ext cx="2525136" cy="2218981"/>
          </a:xfrm>
          <a:custGeom>
            <a:rect b="b" l="l" r="r" t="t"/>
            <a:pathLst>
              <a:path extrusionOk="0" h="344" w="391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9" name="Google Shape;1779;p85"/>
          <p:cNvSpPr/>
          <p:nvPr/>
        </p:nvSpPr>
        <p:spPr>
          <a:xfrm rot="1800000">
            <a:off x="2678485" y="3163570"/>
            <a:ext cx="833896" cy="963851"/>
          </a:xfrm>
          <a:custGeom>
            <a:rect b="b" l="l" r="r" t="t"/>
            <a:pathLst>
              <a:path extrusionOk="0" h="279" w="240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0" name="Google Shape;1780;p85"/>
          <p:cNvSpPr txBox="1"/>
          <p:nvPr/>
        </p:nvSpPr>
        <p:spPr>
          <a:xfrm>
            <a:off x="2627686" y="3451602"/>
            <a:ext cx="9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000">
                <a:solidFill>
                  <a:schemeClr val="dk1"/>
                </a:solidFill>
              </a:rPr>
              <a:t>3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1" name="Google Shape;1781;p85"/>
          <p:cNvSpPr txBox="1"/>
          <p:nvPr/>
        </p:nvSpPr>
        <p:spPr>
          <a:xfrm>
            <a:off x="3732547" y="3392350"/>
            <a:ext cx="2367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Hands-on Exercise</a:t>
            </a:r>
            <a:endParaRPr sz="20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Canary 조정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1782" name="Google Shape;1782;p85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86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 - Overview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8" name="Google Shape;1788;p86"/>
          <p:cNvSpPr txBox="1"/>
          <p:nvPr>
            <p:ph idx="2" type="body"/>
          </p:nvPr>
        </p:nvSpPr>
        <p:spPr>
          <a:xfrm>
            <a:off x="433150" y="1484675"/>
            <a:ext cx="9066300" cy="541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Canary 서버</a:t>
            </a:r>
            <a:r>
              <a:rPr lang="en-US"/>
              <a:t>의 개수를 조정해 Canary 서버로의 트래픽양을 조정 가능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예) 기존 서버 : 신규 서버 = 1 : 4 = 20% : 80%</a:t>
            </a:r>
            <a:endParaRPr/>
          </a:p>
        </p:txBody>
      </p:sp>
      <p:sp>
        <p:nvSpPr>
          <p:cNvPr id="1789" name="Google Shape;1789;p86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0" name="Google Shape;1790;p86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91" name="Google Shape;1791;p86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2" name="Google Shape;1792;p86"/>
          <p:cNvSpPr/>
          <p:nvPr/>
        </p:nvSpPr>
        <p:spPr>
          <a:xfrm>
            <a:off x="559625" y="4358150"/>
            <a:ext cx="17988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Origin</a:t>
            </a:r>
            <a:endParaRPr/>
          </a:p>
        </p:txBody>
      </p:sp>
      <p:sp>
        <p:nvSpPr>
          <p:cNvPr id="1793" name="Google Shape;1793;p86"/>
          <p:cNvSpPr/>
          <p:nvPr/>
        </p:nvSpPr>
        <p:spPr>
          <a:xfrm>
            <a:off x="657850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4" name="Google Shape;1794;p86"/>
          <p:cNvSpPr/>
          <p:nvPr/>
        </p:nvSpPr>
        <p:spPr>
          <a:xfrm>
            <a:off x="993411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86"/>
          <p:cNvSpPr/>
          <p:nvPr/>
        </p:nvSpPr>
        <p:spPr>
          <a:xfrm>
            <a:off x="1328972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86"/>
          <p:cNvSpPr/>
          <p:nvPr/>
        </p:nvSpPr>
        <p:spPr>
          <a:xfrm>
            <a:off x="1864025" y="304017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797" name="Google Shape;1797;p86"/>
          <p:cNvCxnSpPr>
            <a:stCxn id="1796" idx="2"/>
            <a:endCxn id="1798" idx="0"/>
          </p:cNvCxnSpPr>
          <p:nvPr/>
        </p:nvCxnSpPr>
        <p:spPr>
          <a:xfrm flipH="1" rot="-5400000">
            <a:off x="2544575" y="3462425"/>
            <a:ext cx="800700" cy="990600"/>
          </a:xfrm>
          <a:prstGeom prst="curvedConnector3">
            <a:avLst>
              <a:gd fmla="val 5000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9" name="Google Shape;1799;p86"/>
          <p:cNvCxnSpPr>
            <a:stCxn id="1796" idx="2"/>
            <a:endCxn id="1792" idx="0"/>
          </p:cNvCxnSpPr>
          <p:nvPr/>
        </p:nvCxnSpPr>
        <p:spPr>
          <a:xfrm rot="5400000">
            <a:off x="1553975" y="3462425"/>
            <a:ext cx="800700" cy="990600"/>
          </a:xfrm>
          <a:prstGeom prst="curvedConnector3">
            <a:avLst>
              <a:gd fmla="val 5000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0" name="Google Shape;1800;p86"/>
          <p:cNvCxnSpPr/>
          <p:nvPr/>
        </p:nvCxnSpPr>
        <p:spPr>
          <a:xfrm>
            <a:off x="4892625" y="2637200"/>
            <a:ext cx="21900" cy="28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01" name="Google Shape;1801;p86"/>
          <p:cNvSpPr txBox="1"/>
          <p:nvPr/>
        </p:nvSpPr>
        <p:spPr>
          <a:xfrm>
            <a:off x="4332400" y="5541550"/>
            <a:ext cx="1233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Canary 분석</a:t>
            </a:r>
            <a:endParaRPr/>
          </a:p>
        </p:txBody>
      </p:sp>
      <p:sp>
        <p:nvSpPr>
          <p:cNvPr id="1802" name="Google Shape;1802;p86"/>
          <p:cNvSpPr/>
          <p:nvPr/>
        </p:nvSpPr>
        <p:spPr>
          <a:xfrm>
            <a:off x="1664547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86"/>
          <p:cNvSpPr/>
          <p:nvPr/>
        </p:nvSpPr>
        <p:spPr>
          <a:xfrm>
            <a:off x="2000122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86"/>
          <p:cNvSpPr/>
          <p:nvPr/>
        </p:nvSpPr>
        <p:spPr>
          <a:xfrm>
            <a:off x="2540825" y="4358150"/>
            <a:ext cx="17988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Canary</a:t>
            </a:r>
            <a:endParaRPr/>
          </a:p>
        </p:txBody>
      </p:sp>
      <p:sp>
        <p:nvSpPr>
          <p:cNvPr id="1804" name="Google Shape;1804;p86"/>
          <p:cNvSpPr/>
          <p:nvPr/>
        </p:nvSpPr>
        <p:spPr>
          <a:xfrm>
            <a:off x="2639050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86"/>
          <p:cNvSpPr/>
          <p:nvPr/>
        </p:nvSpPr>
        <p:spPr>
          <a:xfrm>
            <a:off x="2974611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86"/>
          <p:cNvSpPr/>
          <p:nvPr/>
        </p:nvSpPr>
        <p:spPr>
          <a:xfrm>
            <a:off x="3310172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86"/>
          <p:cNvSpPr/>
          <p:nvPr/>
        </p:nvSpPr>
        <p:spPr>
          <a:xfrm>
            <a:off x="3645747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86"/>
          <p:cNvSpPr/>
          <p:nvPr/>
        </p:nvSpPr>
        <p:spPr>
          <a:xfrm>
            <a:off x="3981322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86"/>
          <p:cNvSpPr txBox="1"/>
          <p:nvPr/>
        </p:nvSpPr>
        <p:spPr>
          <a:xfrm>
            <a:off x="1419275" y="3721100"/>
            <a:ext cx="5898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약 8</a:t>
            </a:r>
            <a:r>
              <a:rPr lang="en-US" sz="1000"/>
              <a:t>0%</a:t>
            </a:r>
            <a:endParaRPr sz="1000"/>
          </a:p>
        </p:txBody>
      </p:sp>
      <p:sp>
        <p:nvSpPr>
          <p:cNvPr id="1810" name="Google Shape;1810;p86"/>
          <p:cNvSpPr txBox="1"/>
          <p:nvPr/>
        </p:nvSpPr>
        <p:spPr>
          <a:xfrm>
            <a:off x="2825650" y="3721100"/>
            <a:ext cx="5898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약 20%</a:t>
            </a:r>
            <a:endParaRPr sz="1000"/>
          </a:p>
        </p:txBody>
      </p:sp>
      <p:sp>
        <p:nvSpPr>
          <p:cNvPr id="1811" name="Google Shape;1811;p86"/>
          <p:cNvSpPr/>
          <p:nvPr/>
        </p:nvSpPr>
        <p:spPr>
          <a:xfrm>
            <a:off x="5512625" y="4358150"/>
            <a:ext cx="17988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Origin</a:t>
            </a:r>
            <a:endParaRPr/>
          </a:p>
        </p:txBody>
      </p:sp>
      <p:sp>
        <p:nvSpPr>
          <p:cNvPr id="1812" name="Google Shape;1812;p86"/>
          <p:cNvSpPr/>
          <p:nvPr/>
        </p:nvSpPr>
        <p:spPr>
          <a:xfrm>
            <a:off x="5610850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86"/>
          <p:cNvSpPr/>
          <p:nvPr/>
        </p:nvSpPr>
        <p:spPr>
          <a:xfrm>
            <a:off x="5946411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86"/>
          <p:cNvSpPr/>
          <p:nvPr/>
        </p:nvSpPr>
        <p:spPr>
          <a:xfrm>
            <a:off x="6281972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86"/>
          <p:cNvSpPr/>
          <p:nvPr/>
        </p:nvSpPr>
        <p:spPr>
          <a:xfrm>
            <a:off x="6817025" y="304017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816" name="Google Shape;1816;p86"/>
          <p:cNvCxnSpPr>
            <a:stCxn id="1815" idx="2"/>
            <a:endCxn id="1817" idx="0"/>
          </p:cNvCxnSpPr>
          <p:nvPr/>
        </p:nvCxnSpPr>
        <p:spPr>
          <a:xfrm flipH="1" rot="-5400000">
            <a:off x="7497575" y="3462425"/>
            <a:ext cx="800700" cy="990600"/>
          </a:xfrm>
          <a:prstGeom prst="curvedConnector3">
            <a:avLst>
              <a:gd fmla="val 5000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8" name="Google Shape;1818;p86"/>
          <p:cNvCxnSpPr>
            <a:stCxn id="1815" idx="2"/>
            <a:endCxn id="1811" idx="0"/>
          </p:cNvCxnSpPr>
          <p:nvPr/>
        </p:nvCxnSpPr>
        <p:spPr>
          <a:xfrm rot="5400000">
            <a:off x="6506975" y="3462425"/>
            <a:ext cx="800700" cy="990600"/>
          </a:xfrm>
          <a:prstGeom prst="curvedConnector3">
            <a:avLst>
              <a:gd fmla="val 5000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9" name="Google Shape;1819;p86"/>
          <p:cNvSpPr/>
          <p:nvPr/>
        </p:nvSpPr>
        <p:spPr>
          <a:xfrm>
            <a:off x="6617547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86"/>
          <p:cNvSpPr/>
          <p:nvPr/>
        </p:nvSpPr>
        <p:spPr>
          <a:xfrm>
            <a:off x="6953122" y="44770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86"/>
          <p:cNvSpPr/>
          <p:nvPr/>
        </p:nvSpPr>
        <p:spPr>
          <a:xfrm>
            <a:off x="7493825" y="4358150"/>
            <a:ext cx="17988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Canary</a:t>
            </a:r>
            <a:endParaRPr/>
          </a:p>
        </p:txBody>
      </p:sp>
      <p:sp>
        <p:nvSpPr>
          <p:cNvPr id="1821" name="Google Shape;1821;p86"/>
          <p:cNvSpPr/>
          <p:nvPr/>
        </p:nvSpPr>
        <p:spPr>
          <a:xfrm>
            <a:off x="7592050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86"/>
          <p:cNvSpPr/>
          <p:nvPr/>
        </p:nvSpPr>
        <p:spPr>
          <a:xfrm>
            <a:off x="7927611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86"/>
          <p:cNvSpPr/>
          <p:nvPr/>
        </p:nvSpPr>
        <p:spPr>
          <a:xfrm>
            <a:off x="8263172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86"/>
          <p:cNvSpPr/>
          <p:nvPr/>
        </p:nvSpPr>
        <p:spPr>
          <a:xfrm>
            <a:off x="8598747" y="44770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86"/>
          <p:cNvSpPr/>
          <p:nvPr/>
        </p:nvSpPr>
        <p:spPr>
          <a:xfrm>
            <a:off x="8934322" y="44770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86"/>
          <p:cNvSpPr txBox="1"/>
          <p:nvPr/>
        </p:nvSpPr>
        <p:spPr>
          <a:xfrm>
            <a:off x="6372275" y="3721100"/>
            <a:ext cx="5898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약 20%</a:t>
            </a:r>
            <a:endParaRPr sz="1000"/>
          </a:p>
        </p:txBody>
      </p:sp>
      <p:sp>
        <p:nvSpPr>
          <p:cNvPr id="1827" name="Google Shape;1827;p86"/>
          <p:cNvSpPr txBox="1"/>
          <p:nvPr/>
        </p:nvSpPr>
        <p:spPr>
          <a:xfrm>
            <a:off x="7778650" y="3721100"/>
            <a:ext cx="5898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약 80%</a:t>
            </a:r>
            <a:endParaRPr sz="1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2" name="Google Shape;1832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925" y="2126100"/>
            <a:ext cx="7900150" cy="39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3" name="Google Shape;1833;p87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</a:t>
            </a:r>
            <a:r>
              <a:rPr lang="en-US"/>
              <a:t> - Pipeline 생성</a:t>
            </a:r>
            <a:endParaRPr/>
          </a:p>
        </p:txBody>
      </p:sp>
      <p:sp>
        <p:nvSpPr>
          <p:cNvPr id="1834" name="Google Shape;1834;p87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Input box에 pileline 이름 입력 &gt; Pipeline 선택 &gt; OK 버튼 선택</a:t>
            </a:r>
            <a:endParaRPr sz="1200"/>
          </a:p>
        </p:txBody>
      </p:sp>
      <p:sp>
        <p:nvSpPr>
          <p:cNvPr id="1835" name="Google Shape;1835;p87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6" name="Google Shape;1836;p87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37" name="Google Shape;1837;p87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8" name="Google Shape;1838;p87"/>
          <p:cNvSpPr/>
          <p:nvPr/>
        </p:nvSpPr>
        <p:spPr>
          <a:xfrm>
            <a:off x="3592225" y="3407600"/>
            <a:ext cx="1861500" cy="474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87"/>
          <p:cNvSpPr/>
          <p:nvPr/>
        </p:nvSpPr>
        <p:spPr>
          <a:xfrm>
            <a:off x="3515775" y="5157800"/>
            <a:ext cx="1510200" cy="825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4" name="Google Shape;1844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110100"/>
            <a:ext cx="6812702" cy="423627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45" name="Google Shape;1845;p88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</a:t>
            </a:r>
            <a:r>
              <a:rPr lang="en-US"/>
              <a:t> - Pipeline script 변수 작성 #1</a:t>
            </a:r>
            <a:endParaRPr/>
          </a:p>
        </p:txBody>
      </p:sp>
      <p:sp>
        <p:nvSpPr>
          <p:cNvPr id="1846" name="Google Shape;1846;p88"/>
          <p:cNvSpPr txBox="1"/>
          <p:nvPr>
            <p:ph idx="2" type="body"/>
          </p:nvPr>
        </p:nvSpPr>
        <p:spPr>
          <a:xfrm>
            <a:off x="433150" y="1484675"/>
            <a:ext cx="9066300" cy="525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General &gt; Prepare an environment for the run 선택 &gt; Properties Content에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</a:t>
            </a:r>
            <a:r>
              <a:rPr lang="en-US"/>
              <a:t>https://git.cloudzcp.io/edu1/spring-boot-cicd-demo/src/branch/master/jenkins-pipeline/canary-adjustment-properties</a:t>
            </a:r>
            <a:endParaRPr sz="1200"/>
          </a:p>
        </p:txBody>
      </p:sp>
      <p:sp>
        <p:nvSpPr>
          <p:cNvPr id="1847" name="Google Shape;1847;p88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8" name="Google Shape;1848;p88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49" name="Google Shape;1849;p88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p88"/>
          <p:cNvSpPr/>
          <p:nvPr/>
        </p:nvSpPr>
        <p:spPr>
          <a:xfrm>
            <a:off x="2759700" y="5529450"/>
            <a:ext cx="2311800" cy="564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851" name="Google Shape;1851;p88"/>
          <p:cNvGraphicFramePr/>
          <p:nvPr/>
        </p:nvGraphicFramePr>
        <p:xfrm>
          <a:off x="4840500" y="4089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834850"/>
                <a:gridCol w="1531100"/>
                <a:gridCol w="2242325"/>
              </a:tblGrid>
              <a:tr h="288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59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ORIGIN_</a:t>
                      </a: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DEPLOYMENT_NAME</a:t>
                      </a:r>
                      <a:endParaRPr sz="7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spring-boot-cicd-demo</a:t>
                      </a:r>
                      <a:endParaRPr sz="7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기존에 배포되어 있는 Deployment 이름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7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CANARY_</a:t>
                      </a: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DEPLOYMENT_NAME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spring-boot-cicd-demo</a:t>
                      </a:r>
                      <a:r>
                        <a:rPr lang="en-US" sz="800"/>
                        <a:t>-canary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Canary 배포할 Deployment 이름</a:t>
                      </a: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 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3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K8S_SECRET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</a:rPr>
                        <a:t>zcp-system-sa-edu1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Kubernetes 환경에 배포시 사용할 Service Account 이름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3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K8S_NAMESPACE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edu1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애플리케이션을 배포할 Kubernetes namespace 이름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1852" name="Google Shape;1852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500" y="2832781"/>
            <a:ext cx="4608276" cy="118796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89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 - Pipeline </a:t>
            </a:r>
            <a:r>
              <a:rPr lang="en-US"/>
              <a:t>script 변수</a:t>
            </a:r>
            <a:r>
              <a:rPr lang="en-US"/>
              <a:t> 작성 #2</a:t>
            </a:r>
            <a:endParaRPr/>
          </a:p>
        </p:txBody>
      </p:sp>
      <p:sp>
        <p:nvSpPr>
          <p:cNvPr id="1858" name="Google Shape;1858;p89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Build Triggers</a:t>
            </a:r>
            <a:r>
              <a:rPr lang="en-US"/>
              <a:t> &gt; “</a:t>
            </a:r>
            <a:r>
              <a:rPr lang="en-US"/>
              <a:t>이 빌드는 매개변수가 있습니다"</a:t>
            </a:r>
            <a:r>
              <a:rPr lang="en-US"/>
              <a:t> 선택 &gt; 매개변</a:t>
            </a:r>
            <a:r>
              <a:rPr lang="en-US"/>
              <a:t>수 추가 선택 &gt; String Parameters 선택</a:t>
            </a:r>
            <a:endParaRPr sz="1200"/>
          </a:p>
        </p:txBody>
      </p:sp>
      <p:sp>
        <p:nvSpPr>
          <p:cNvPr id="1859" name="Google Shape;1859;p89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0" name="Google Shape;1860;p89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61" name="Google Shape;1861;p89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2" name="Google Shape;186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078" y="1940800"/>
            <a:ext cx="6697800" cy="4379826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63" name="Google Shape;1863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150" y="2169400"/>
            <a:ext cx="3923474" cy="33407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864" name="Google Shape;1864;p89"/>
          <p:cNvGraphicFramePr/>
          <p:nvPr/>
        </p:nvGraphicFramePr>
        <p:xfrm>
          <a:off x="4521575" y="207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{48888FB2-BD7F-4C3F-96B3-351F852CAF92}</a:tableStyleId>
              </a:tblPr>
              <a:tblGrid>
                <a:gridCol w="874825"/>
                <a:gridCol w="1604425"/>
                <a:gridCol w="2349725"/>
              </a:tblGrid>
              <a:tr h="288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항목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값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700"/>
                        <a:t>설명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59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ORIGIN_INSTANCE_COUNT</a:t>
                      </a:r>
                      <a:endParaRPr sz="7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</a:t>
                      </a:r>
                      <a:endParaRPr sz="7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rgbClr val="000000"/>
                          </a:solidFill>
                        </a:rPr>
                        <a:t>기존</a:t>
                      </a:r>
                      <a:r>
                        <a:rPr lang="en-US" sz="700"/>
                        <a:t> 서버의 개수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7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/>
                        <a:t>CANARY_INSTANCE_COUNT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4</a:t>
                      </a:r>
                      <a:endParaRPr sz="7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Canary 서버</a:t>
                      </a:r>
                      <a:r>
                        <a:rPr lang="en-US" sz="700">
                          <a:solidFill>
                            <a:schemeClr val="dk1"/>
                          </a:solidFill>
                        </a:rPr>
                        <a:t>의 개수</a:t>
                      </a:r>
                      <a:endParaRPr sz="700">
                        <a:solidFill>
                          <a:srgbClr val="00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865" name="Google Shape;1865;p89"/>
          <p:cNvSpPr/>
          <p:nvPr/>
        </p:nvSpPr>
        <p:spPr>
          <a:xfrm>
            <a:off x="4435075" y="3267450"/>
            <a:ext cx="4915500" cy="2631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90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</a:t>
            </a:r>
            <a:r>
              <a:rPr lang="en-US"/>
              <a:t> - Pipeline script 작성</a:t>
            </a:r>
            <a:endParaRPr/>
          </a:p>
        </p:txBody>
      </p:sp>
      <p:sp>
        <p:nvSpPr>
          <p:cNvPr id="1871" name="Google Shape;1871;p90"/>
          <p:cNvSpPr txBox="1"/>
          <p:nvPr>
            <p:ph idx="2" type="body"/>
          </p:nvPr>
        </p:nvSpPr>
        <p:spPr>
          <a:xfrm>
            <a:off x="433150" y="1484675"/>
            <a:ext cx="9066300" cy="475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Advanced Project Options &gt; Pipeline &gt; Pipeline script에 작성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입력할 내용 : </a:t>
            </a:r>
            <a:r>
              <a:rPr lang="en-US"/>
              <a:t>https://git.cloudzcp.io/edu1/spring-boot-cicd-demo/src/branch/master/jenkins-pipeline/canary-adjustment-pipeline</a:t>
            </a:r>
            <a:endParaRPr sz="1200"/>
          </a:p>
        </p:txBody>
      </p:sp>
      <p:sp>
        <p:nvSpPr>
          <p:cNvPr id="1872" name="Google Shape;1872;p90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90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74" name="Google Shape;1874;p90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5" name="Google Shape;1875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140125"/>
            <a:ext cx="6447999" cy="3696224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76" name="Google Shape;1876;p90"/>
          <p:cNvSpPr/>
          <p:nvPr/>
        </p:nvSpPr>
        <p:spPr>
          <a:xfrm>
            <a:off x="2643825" y="3644900"/>
            <a:ext cx="4184400" cy="2147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7" name="Google Shape;1877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8925" y="2339086"/>
            <a:ext cx="4987475" cy="26116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91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</a:t>
            </a:r>
            <a:r>
              <a:rPr lang="en-US"/>
              <a:t> - Pipeline script 설명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3" name="Google Shape;1883;p91"/>
          <p:cNvSpPr txBox="1"/>
          <p:nvPr>
            <p:ph idx="2" type="body"/>
          </p:nvPr>
        </p:nvSpPr>
        <p:spPr>
          <a:xfrm>
            <a:off x="433150" y="1484675"/>
            <a:ext cx="9066300" cy="36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Pod template 작성 및 기</a:t>
            </a:r>
            <a:r>
              <a:rPr lang="en-US"/>
              <a:t>본 서버와 Canary 서버의 개수 조정</a:t>
            </a:r>
            <a:r>
              <a:rPr lang="en-US"/>
              <a:t> 명령어 실행</a:t>
            </a:r>
            <a:endParaRPr sz="1200"/>
          </a:p>
        </p:txBody>
      </p:sp>
      <p:sp>
        <p:nvSpPr>
          <p:cNvPr id="1884" name="Google Shape;1884;p91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5" name="Google Shape;1885;p91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86" name="Google Shape;1886;p91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7" name="Google Shape;1887;p91"/>
          <p:cNvSpPr txBox="1"/>
          <p:nvPr/>
        </p:nvSpPr>
        <p:spPr>
          <a:xfrm>
            <a:off x="433150" y="1962725"/>
            <a:ext cx="9066300" cy="4299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def label = "jenkins-${UUID.randomUUID().toString()}"</a:t>
            </a:r>
            <a:br>
              <a:rPr lang="en-US" sz="1200"/>
            </a:br>
            <a:r>
              <a:rPr lang="en-US" sz="1200"/>
              <a:t>podTemplate(label:label,</a:t>
            </a:r>
            <a:br>
              <a:rPr lang="en-US" sz="1200"/>
            </a:br>
            <a:r>
              <a:rPr lang="en-US" sz="1200"/>
              <a:t>    serviceAccount: K8S_SECRET,</a:t>
            </a:r>
            <a:br>
              <a:rPr lang="en-US" sz="1200"/>
            </a:br>
            <a:r>
              <a:rPr lang="en-US" sz="1200"/>
              <a:t>    containers: [</a:t>
            </a:r>
            <a:br>
              <a:rPr lang="en-US" sz="1200"/>
            </a:br>
            <a:r>
              <a:rPr lang="en-US" sz="1200"/>
              <a:t>        containerTemplate(name: 'kubectl', image: 'lachlanevenson/k8s-kubectl', ttyEnabled: true, command: 'cat')</a:t>
            </a:r>
            <a:br>
              <a:rPr lang="en-US" sz="1200"/>
            </a:br>
            <a:r>
              <a:rPr lang="en-US" sz="1200"/>
              <a:t>    ]) {</a:t>
            </a:r>
            <a:br>
              <a:rPr lang="en-US" sz="1200"/>
            </a:br>
            <a:br>
              <a:rPr lang="en-US" sz="1200"/>
            </a:br>
            <a:r>
              <a:rPr lang="en-US" sz="1200"/>
              <a:t>    node(label) {</a:t>
            </a:r>
            <a:br>
              <a:rPr lang="en-US" sz="1200"/>
            </a:br>
            <a:r>
              <a:rPr lang="en-US" sz="1200"/>
              <a:t>        stage('kubectl') {</a:t>
            </a:r>
            <a:br>
              <a:rPr lang="en-US" sz="1200"/>
            </a:br>
            <a:r>
              <a:rPr lang="en-US" sz="1200"/>
              <a:t>            container('kubectl') {</a:t>
            </a:r>
            <a:br>
              <a:rPr lang="en-US" sz="1200"/>
            </a:br>
            <a:r>
              <a:rPr lang="en-US" sz="1200"/>
              <a:t>                </a:t>
            </a:r>
            <a:r>
              <a:rPr lang="en-US" sz="1200">
                <a:solidFill>
                  <a:srgbClr val="0000FF"/>
                </a:solidFill>
              </a:rPr>
              <a:t>sh 'kubectl scale deployment ${ORIGIN_DEPLOYMENT_NAME} --replicas=${ORIGIN_INSTANCE_COUNT}'</a:t>
            </a:r>
            <a:br>
              <a:rPr lang="en-US" sz="1200">
                <a:solidFill>
                  <a:srgbClr val="0000FF"/>
                </a:solidFill>
              </a:rPr>
            </a:br>
            <a:r>
              <a:rPr lang="en-US" sz="1200">
                <a:solidFill>
                  <a:srgbClr val="0000FF"/>
                </a:solidFill>
              </a:rPr>
              <a:t>                sh 'kubectl scale deployment ${CANARY_DEPLOYMENT_NAME} --replicas=${CANARY_INSTANCE_COUNT}'</a:t>
            </a:r>
            <a:br>
              <a:rPr lang="en-US" sz="1200">
                <a:solidFill>
                  <a:srgbClr val="0000FF"/>
                </a:solidFill>
              </a:rPr>
            </a:br>
            <a:r>
              <a:rPr lang="en-US" sz="1200"/>
              <a:t>            }</a:t>
            </a:r>
            <a:br>
              <a:rPr lang="en-US" sz="1200"/>
            </a:br>
            <a:r>
              <a:rPr lang="en-US" sz="1200"/>
              <a:t>        }</a:t>
            </a:r>
            <a:br>
              <a:rPr lang="en-US" sz="1200"/>
            </a:br>
            <a:r>
              <a:rPr lang="en-US" sz="1200"/>
              <a:t>    }</a:t>
            </a:r>
            <a:br>
              <a:rPr lang="en-US" sz="1200"/>
            </a:br>
            <a:r>
              <a:rPr lang="en-US" sz="1200"/>
              <a:t>}</a:t>
            </a:r>
            <a:endParaRPr sz="120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9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 - </a:t>
            </a:r>
            <a:r>
              <a:rPr lang="en-US"/>
              <a:t>Pipeline Build 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3" name="Google Shape;1893;p92"/>
          <p:cNvSpPr txBox="1"/>
          <p:nvPr>
            <p:ph idx="2" type="body"/>
          </p:nvPr>
        </p:nvSpPr>
        <p:spPr>
          <a:xfrm>
            <a:off x="433150" y="1484675"/>
            <a:ext cx="9066300" cy="560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Left menu &gt; Build with Parameters 선택 &gt; 기존 서버</a:t>
            </a:r>
            <a:r>
              <a:rPr lang="en-US"/>
              <a:t>와 Canary 서버의 개수 입력 &gt; 빌드하기 선택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Cosole Output에서 build 로그 조회</a:t>
            </a:r>
            <a:endParaRPr sz="1200"/>
          </a:p>
        </p:txBody>
      </p:sp>
      <p:sp>
        <p:nvSpPr>
          <p:cNvPr id="1894" name="Google Shape;1894;p9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5" name="Google Shape;1895;p9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96" name="Google Shape;1896;p9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7" name="Google Shape;1897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50" y="2152424"/>
            <a:ext cx="2955618" cy="2084313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98" name="Google Shape;1898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158" y="4337975"/>
            <a:ext cx="3686175" cy="2019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99" name="Google Shape;1899;p92"/>
          <p:cNvSpPr/>
          <p:nvPr/>
        </p:nvSpPr>
        <p:spPr>
          <a:xfrm>
            <a:off x="520000" y="3644900"/>
            <a:ext cx="1553400" cy="2679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92"/>
          <p:cNvSpPr/>
          <p:nvPr/>
        </p:nvSpPr>
        <p:spPr>
          <a:xfrm>
            <a:off x="520000" y="5157800"/>
            <a:ext cx="2262900" cy="1118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5752" y="2152425"/>
            <a:ext cx="6082397" cy="42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9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Canary 조정 - </a:t>
            </a:r>
            <a:r>
              <a:rPr lang="en-US"/>
              <a:t>결과 확인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7" name="Google Shape;1907;p9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p9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09" name="Google Shape;1909;p9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0" name="Google Shape;1910;p93"/>
          <p:cNvSpPr txBox="1"/>
          <p:nvPr/>
        </p:nvSpPr>
        <p:spPr>
          <a:xfrm>
            <a:off x="433150" y="1485663"/>
            <a:ext cx="9066300" cy="4852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kubectl get deploy -n edu1</a:t>
            </a:r>
            <a:br>
              <a:rPr lang="en-US" sz="900"/>
            </a:br>
            <a:r>
              <a:rPr lang="en-US" sz="900"/>
              <a:t>NAME                                        DESIRED   CURRENT   UP-TO-DATE   AVAILABLE   AGE</a:t>
            </a:r>
            <a:br>
              <a:rPr lang="en-US" sz="900"/>
            </a:br>
            <a:r>
              <a:rPr lang="en-US" sz="900"/>
              <a:t>spring-boot-cicd-demo               1                 1                   1                      1                    1h</a:t>
            </a:r>
            <a:br>
              <a:rPr lang="en-US" sz="900"/>
            </a:br>
            <a:r>
              <a:rPr lang="en-US" sz="900"/>
              <a:t>spring-boot-cicd-demo-canary   4                 4                   4                      4                    30s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/>
            </a:br>
            <a:r>
              <a:rPr lang="en-US" sz="900"/>
              <a:t>$ kubectl get po -n edu1</a:t>
            </a:r>
            <a:br>
              <a:rPr lang="en-US" sz="900"/>
            </a:br>
            <a:r>
              <a:rPr lang="en-US" sz="900"/>
              <a:t>NAME                                                                        READY     STATUS    RESTARTS   AGE</a:t>
            </a:r>
            <a:br>
              <a:rPr lang="en-US" sz="900"/>
            </a:br>
            <a:r>
              <a:rPr lang="en-US" sz="900"/>
              <a:t>spring-boot-cicd-demo-7984746b45-24k74              1/1             Running     0                   1h</a:t>
            </a:r>
            <a:br>
              <a:rPr lang="en-US" sz="900"/>
            </a:br>
            <a:r>
              <a:rPr lang="en-US" sz="900"/>
              <a:t>spring-boot-cicd-demo-canary-5b67cc9997-69kb6   1/1            Running     0                   30s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spring-boot-cicd-demo-canary-5b67cc9997-crhbm   1/1            Running     0                   3m</a:t>
            </a:r>
            <a:br>
              <a:rPr lang="en-US" sz="900"/>
            </a:br>
            <a:r>
              <a:rPr lang="en-US" sz="900"/>
              <a:t>spring-boot-cicd-demo-canary-5b67cc9997-jckm6    1/1           Running      0                  3m</a:t>
            </a:r>
            <a:br>
              <a:rPr lang="en-US" sz="900"/>
            </a:br>
            <a:r>
              <a:rPr lang="en-US" sz="900"/>
              <a:t>spring-boot-cicd-demo-canary-5b67cc9997-tjg9q      1/1           Running     0                   3m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vi curl.sh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for i in {1..10}</a:t>
            </a:r>
            <a:br>
              <a:rPr lang="en-US" sz="900"/>
            </a:br>
            <a:r>
              <a:rPr lang="en-US" sz="900"/>
              <a:t>do</a:t>
            </a:r>
            <a:br>
              <a:rPr lang="en-US" sz="900"/>
            </a:br>
            <a:r>
              <a:rPr lang="en-US" sz="900"/>
              <a:t>  curl edu1-cicd-demo.zcp-demo.jp-tok.containers.mybluemix.net</a:t>
            </a:r>
            <a:br>
              <a:rPr lang="en-US" sz="900"/>
            </a:br>
            <a:r>
              <a:rPr lang="en-US" sz="900"/>
              <a:t>  echo</a:t>
            </a:r>
            <a:br>
              <a:rPr lang="en-US" sz="900"/>
            </a:br>
            <a:r>
              <a:rPr lang="en-US" sz="900"/>
              <a:t>done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chmod u+x </a:t>
            </a:r>
            <a:r>
              <a:rPr lang="en-US" sz="900">
                <a:solidFill>
                  <a:schemeClr val="dk1"/>
                </a:solidFill>
              </a:rPr>
              <a:t>curl.sh</a:t>
            </a:r>
            <a:r>
              <a:rPr lang="en-US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$ ./curl.sh</a:t>
            </a:r>
            <a:br>
              <a:rPr lang="en-US" sz="900"/>
            </a:br>
            <a:r>
              <a:rPr b="1" lang="en-US" sz="900">
                <a:solidFill>
                  <a:srgbClr val="0000FF"/>
                </a:solidFill>
              </a:rPr>
              <a:t>Hello dev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b="1" lang="en-US" sz="900">
                <a:solidFill>
                  <a:srgbClr val="0000FF"/>
                </a:solidFill>
              </a:rPr>
              <a:t>Hello dev application!.</a:t>
            </a:r>
            <a:br>
              <a:rPr lang="en-US" sz="900"/>
            </a:br>
            <a:r>
              <a:rPr lang="en-US" sz="900"/>
              <a:t>Hello prod application!.</a:t>
            </a:r>
            <a:br>
              <a:rPr lang="en-US" sz="900"/>
            </a:br>
            <a:r>
              <a:rPr lang="en-US" sz="900"/>
              <a:t>Hello prod application!.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9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참고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6" name="Google Shape;1916;p9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7" name="Google Shape;1917;p9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3. Hands-on Exercise</a:t>
            </a:r>
            <a:endParaRPr/>
          </a:p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18" name="Google Shape;1918;p9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9" name="Google Shape;1919;p94"/>
          <p:cNvSpPr txBox="1"/>
          <p:nvPr/>
        </p:nvSpPr>
        <p:spPr>
          <a:xfrm>
            <a:off x="469300" y="1515625"/>
            <a:ext cx="8977800" cy="25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CI/CD 데모 소스코드 및 파이프라인 스크립트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https://github.com/cloudz-labs/spring-boot-cicd-demo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2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Pileline Overview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32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32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2. CI/CD Architecture</a:t>
            </a:r>
            <a:endParaRPr/>
          </a:p>
        </p:txBody>
      </p:sp>
      <p:sp>
        <p:nvSpPr>
          <p:cNvPr id="1045" name="Google Shape;1045;p32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32"/>
          <p:cNvSpPr/>
          <p:nvPr/>
        </p:nvSpPr>
        <p:spPr>
          <a:xfrm>
            <a:off x="536850" y="1669950"/>
            <a:ext cx="1687072" cy="390550"/>
          </a:xfrm>
          <a:custGeom>
            <a:rect b="b" l="l" r="r" t="t"/>
            <a:pathLst>
              <a:path extrusionOk="0" h="112" w="440">
                <a:moveTo>
                  <a:pt x="380" y="112"/>
                </a:moveTo>
                <a:cubicBezTo>
                  <a:pt x="7" y="112"/>
                  <a:pt x="7" y="112"/>
                  <a:pt x="7" y="112"/>
                </a:cubicBezTo>
                <a:cubicBezTo>
                  <a:pt x="2" y="112"/>
                  <a:pt x="0" y="107"/>
                  <a:pt x="3" y="104"/>
                </a:cubicBezTo>
                <a:cubicBezTo>
                  <a:pt x="51" y="59"/>
                  <a:pt x="51" y="59"/>
                  <a:pt x="51" y="59"/>
                </a:cubicBezTo>
                <a:cubicBezTo>
                  <a:pt x="53" y="58"/>
                  <a:pt x="53" y="55"/>
                  <a:pt x="51" y="53"/>
                </a:cubicBezTo>
                <a:cubicBezTo>
                  <a:pt x="3" y="8"/>
                  <a:pt x="3" y="8"/>
                  <a:pt x="3" y="8"/>
                </a:cubicBezTo>
                <a:cubicBezTo>
                  <a:pt x="0" y="5"/>
                  <a:pt x="2" y="0"/>
                  <a:pt x="7" y="0"/>
                </a:cubicBezTo>
                <a:cubicBezTo>
                  <a:pt x="380" y="0"/>
                  <a:pt x="380" y="0"/>
                  <a:pt x="380" y="0"/>
                </a:cubicBezTo>
                <a:cubicBezTo>
                  <a:pt x="381" y="0"/>
                  <a:pt x="383" y="1"/>
                  <a:pt x="383" y="1"/>
                </a:cubicBezTo>
                <a:cubicBezTo>
                  <a:pt x="438" y="53"/>
                  <a:pt x="438" y="53"/>
                  <a:pt x="438" y="53"/>
                </a:cubicBezTo>
                <a:cubicBezTo>
                  <a:pt x="440" y="55"/>
                  <a:pt x="440" y="58"/>
                  <a:pt x="438" y="59"/>
                </a:cubicBezTo>
                <a:cubicBezTo>
                  <a:pt x="383" y="111"/>
                  <a:pt x="383" y="111"/>
                  <a:pt x="383" y="111"/>
                </a:cubicBezTo>
                <a:cubicBezTo>
                  <a:pt x="383" y="112"/>
                  <a:pt x="381" y="112"/>
                  <a:pt x="380" y="112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개발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32"/>
          <p:cNvSpPr/>
          <p:nvPr/>
        </p:nvSpPr>
        <p:spPr>
          <a:xfrm>
            <a:off x="2879825" y="1669950"/>
            <a:ext cx="1673124" cy="390550"/>
          </a:xfrm>
          <a:custGeom>
            <a:rect b="b" l="l" r="r" t="t"/>
            <a:pathLst>
              <a:path extrusionOk="0" h="112" w="440">
                <a:moveTo>
                  <a:pt x="380" y="112"/>
                </a:moveTo>
                <a:cubicBezTo>
                  <a:pt x="7" y="112"/>
                  <a:pt x="7" y="112"/>
                  <a:pt x="7" y="112"/>
                </a:cubicBezTo>
                <a:cubicBezTo>
                  <a:pt x="2" y="112"/>
                  <a:pt x="0" y="107"/>
                  <a:pt x="3" y="104"/>
                </a:cubicBezTo>
                <a:cubicBezTo>
                  <a:pt x="51" y="59"/>
                  <a:pt x="51" y="59"/>
                  <a:pt x="51" y="59"/>
                </a:cubicBezTo>
                <a:cubicBezTo>
                  <a:pt x="53" y="58"/>
                  <a:pt x="53" y="55"/>
                  <a:pt x="51" y="53"/>
                </a:cubicBezTo>
                <a:cubicBezTo>
                  <a:pt x="3" y="8"/>
                  <a:pt x="3" y="8"/>
                  <a:pt x="3" y="8"/>
                </a:cubicBezTo>
                <a:cubicBezTo>
                  <a:pt x="0" y="5"/>
                  <a:pt x="2" y="0"/>
                  <a:pt x="7" y="0"/>
                </a:cubicBezTo>
                <a:cubicBezTo>
                  <a:pt x="380" y="0"/>
                  <a:pt x="380" y="0"/>
                  <a:pt x="380" y="0"/>
                </a:cubicBezTo>
                <a:cubicBezTo>
                  <a:pt x="381" y="0"/>
                  <a:pt x="382" y="1"/>
                  <a:pt x="383" y="1"/>
                </a:cubicBezTo>
                <a:cubicBezTo>
                  <a:pt x="438" y="53"/>
                  <a:pt x="438" y="53"/>
                  <a:pt x="438" y="53"/>
                </a:cubicBezTo>
                <a:cubicBezTo>
                  <a:pt x="440" y="55"/>
                  <a:pt x="440" y="58"/>
                  <a:pt x="438" y="59"/>
                </a:cubicBezTo>
                <a:cubicBezTo>
                  <a:pt x="383" y="111"/>
                  <a:pt x="383" y="111"/>
                  <a:pt x="383" y="111"/>
                </a:cubicBezTo>
                <a:cubicBezTo>
                  <a:pt x="382" y="112"/>
                  <a:pt x="381" y="112"/>
                  <a:pt x="380" y="112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빌드 &amp; 배포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32"/>
          <p:cNvSpPr/>
          <p:nvPr/>
        </p:nvSpPr>
        <p:spPr>
          <a:xfrm>
            <a:off x="5250349" y="1669950"/>
            <a:ext cx="1673122" cy="390550"/>
          </a:xfrm>
          <a:custGeom>
            <a:rect b="b" l="l" r="r" t="t"/>
            <a:pathLst>
              <a:path extrusionOk="0" h="112" w="439">
                <a:moveTo>
                  <a:pt x="380" y="112"/>
                </a:moveTo>
                <a:cubicBezTo>
                  <a:pt x="6" y="112"/>
                  <a:pt x="6" y="112"/>
                  <a:pt x="6" y="112"/>
                </a:cubicBezTo>
                <a:cubicBezTo>
                  <a:pt x="2" y="112"/>
                  <a:pt x="0" y="107"/>
                  <a:pt x="3" y="104"/>
                </a:cubicBezTo>
                <a:cubicBezTo>
                  <a:pt x="50" y="59"/>
                  <a:pt x="50" y="59"/>
                  <a:pt x="50" y="59"/>
                </a:cubicBezTo>
                <a:cubicBezTo>
                  <a:pt x="52" y="58"/>
                  <a:pt x="52" y="55"/>
                  <a:pt x="50" y="53"/>
                </a:cubicBezTo>
                <a:cubicBezTo>
                  <a:pt x="3" y="8"/>
                  <a:pt x="3" y="8"/>
                  <a:pt x="3" y="8"/>
                </a:cubicBezTo>
                <a:cubicBezTo>
                  <a:pt x="0" y="5"/>
                  <a:pt x="2" y="0"/>
                  <a:pt x="6" y="0"/>
                </a:cubicBezTo>
                <a:cubicBezTo>
                  <a:pt x="380" y="0"/>
                  <a:pt x="380" y="0"/>
                  <a:pt x="380" y="0"/>
                </a:cubicBezTo>
                <a:cubicBezTo>
                  <a:pt x="381" y="0"/>
                  <a:pt x="382" y="1"/>
                  <a:pt x="383" y="1"/>
                </a:cubicBezTo>
                <a:cubicBezTo>
                  <a:pt x="437" y="53"/>
                  <a:pt x="437" y="53"/>
                  <a:pt x="437" y="53"/>
                </a:cubicBezTo>
                <a:cubicBezTo>
                  <a:pt x="439" y="55"/>
                  <a:pt x="439" y="58"/>
                  <a:pt x="437" y="59"/>
                </a:cubicBezTo>
                <a:cubicBezTo>
                  <a:pt x="383" y="111"/>
                  <a:pt x="383" y="111"/>
                  <a:pt x="383" y="111"/>
                </a:cubicBezTo>
                <a:cubicBezTo>
                  <a:pt x="382" y="112"/>
                  <a:pt x="381" y="112"/>
                  <a:pt x="380" y="112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테스트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32"/>
          <p:cNvSpPr/>
          <p:nvPr/>
        </p:nvSpPr>
        <p:spPr>
          <a:xfrm>
            <a:off x="7725977" y="1669950"/>
            <a:ext cx="1673122" cy="390550"/>
          </a:xfrm>
          <a:custGeom>
            <a:rect b="b" l="l" r="r" t="t"/>
            <a:pathLst>
              <a:path extrusionOk="0" h="112" w="439">
                <a:moveTo>
                  <a:pt x="380" y="112"/>
                </a:moveTo>
                <a:cubicBezTo>
                  <a:pt x="6" y="112"/>
                  <a:pt x="6" y="112"/>
                  <a:pt x="6" y="112"/>
                </a:cubicBezTo>
                <a:cubicBezTo>
                  <a:pt x="2" y="112"/>
                  <a:pt x="0" y="107"/>
                  <a:pt x="3" y="104"/>
                </a:cubicBezTo>
                <a:cubicBezTo>
                  <a:pt x="50" y="59"/>
                  <a:pt x="50" y="59"/>
                  <a:pt x="50" y="59"/>
                </a:cubicBezTo>
                <a:cubicBezTo>
                  <a:pt x="52" y="58"/>
                  <a:pt x="52" y="55"/>
                  <a:pt x="50" y="53"/>
                </a:cubicBezTo>
                <a:cubicBezTo>
                  <a:pt x="3" y="8"/>
                  <a:pt x="3" y="8"/>
                  <a:pt x="3" y="8"/>
                </a:cubicBezTo>
                <a:cubicBezTo>
                  <a:pt x="0" y="5"/>
                  <a:pt x="2" y="0"/>
                  <a:pt x="6" y="0"/>
                </a:cubicBezTo>
                <a:cubicBezTo>
                  <a:pt x="380" y="0"/>
                  <a:pt x="380" y="0"/>
                  <a:pt x="380" y="0"/>
                </a:cubicBezTo>
                <a:cubicBezTo>
                  <a:pt x="381" y="0"/>
                  <a:pt x="382" y="1"/>
                  <a:pt x="383" y="1"/>
                </a:cubicBezTo>
                <a:cubicBezTo>
                  <a:pt x="437" y="53"/>
                  <a:pt x="437" y="53"/>
                  <a:pt x="437" y="53"/>
                </a:cubicBezTo>
                <a:cubicBezTo>
                  <a:pt x="439" y="55"/>
                  <a:pt x="439" y="58"/>
                  <a:pt x="437" y="59"/>
                </a:cubicBezTo>
                <a:cubicBezTo>
                  <a:pt x="383" y="111"/>
                  <a:pt x="383" y="111"/>
                  <a:pt x="383" y="111"/>
                </a:cubicBezTo>
                <a:cubicBezTo>
                  <a:pt x="382" y="112"/>
                  <a:pt x="381" y="112"/>
                  <a:pt x="380" y="112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승인 or 롤백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32"/>
          <p:cNvSpPr/>
          <p:nvPr/>
        </p:nvSpPr>
        <p:spPr>
          <a:xfrm>
            <a:off x="536850" y="2210400"/>
            <a:ext cx="1673100" cy="4012200"/>
          </a:xfrm>
          <a:prstGeom prst="rect">
            <a:avLst/>
          </a:prstGeom>
          <a:solidFill>
            <a:srgbClr val="E6F3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32"/>
          <p:cNvSpPr/>
          <p:nvPr/>
        </p:nvSpPr>
        <p:spPr>
          <a:xfrm>
            <a:off x="771700" y="2425700"/>
            <a:ext cx="12495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Develope</a:t>
            </a:r>
            <a:endParaRPr/>
          </a:p>
        </p:txBody>
      </p:sp>
      <p:sp>
        <p:nvSpPr>
          <p:cNvPr id="1052" name="Google Shape;1052;p32"/>
          <p:cNvSpPr/>
          <p:nvPr/>
        </p:nvSpPr>
        <p:spPr>
          <a:xfrm>
            <a:off x="771700" y="4667600"/>
            <a:ext cx="12495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Merge</a:t>
            </a:r>
            <a:endParaRPr/>
          </a:p>
        </p:txBody>
      </p:sp>
      <p:sp>
        <p:nvSpPr>
          <p:cNvPr id="1053" name="Google Shape;1053;p32"/>
          <p:cNvSpPr/>
          <p:nvPr/>
        </p:nvSpPr>
        <p:spPr>
          <a:xfrm>
            <a:off x="771700" y="3920300"/>
            <a:ext cx="12495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Pull Request</a:t>
            </a:r>
            <a:endParaRPr/>
          </a:p>
        </p:txBody>
      </p:sp>
      <p:sp>
        <p:nvSpPr>
          <p:cNvPr id="1054" name="Google Shape;1054;p32"/>
          <p:cNvSpPr/>
          <p:nvPr/>
        </p:nvSpPr>
        <p:spPr>
          <a:xfrm>
            <a:off x="771700" y="3173000"/>
            <a:ext cx="12495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Unit Test</a:t>
            </a:r>
            <a:endParaRPr/>
          </a:p>
        </p:txBody>
      </p:sp>
      <p:cxnSp>
        <p:nvCxnSpPr>
          <p:cNvPr id="1055" name="Google Shape;1055;p32"/>
          <p:cNvCxnSpPr>
            <a:stCxn id="1051" idx="2"/>
            <a:endCxn id="1054" idx="0"/>
          </p:cNvCxnSpPr>
          <p:nvPr/>
        </p:nvCxnSpPr>
        <p:spPr>
          <a:xfrm>
            <a:off x="1396450" y="2854400"/>
            <a:ext cx="0" cy="3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6" name="Google Shape;1056;p32"/>
          <p:cNvCxnSpPr>
            <a:stCxn id="1054" idx="2"/>
            <a:endCxn id="1053" idx="0"/>
          </p:cNvCxnSpPr>
          <p:nvPr/>
        </p:nvCxnSpPr>
        <p:spPr>
          <a:xfrm>
            <a:off x="1396450" y="3601700"/>
            <a:ext cx="0" cy="3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7" name="Google Shape;1057;p32"/>
          <p:cNvCxnSpPr>
            <a:stCxn id="1053" idx="2"/>
            <a:endCxn id="1052" idx="0"/>
          </p:cNvCxnSpPr>
          <p:nvPr/>
        </p:nvCxnSpPr>
        <p:spPr>
          <a:xfrm>
            <a:off x="1396450" y="4349000"/>
            <a:ext cx="0" cy="3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58" name="Google Shape;10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248" y="5338701"/>
            <a:ext cx="753105" cy="75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32"/>
          <p:cNvSpPr/>
          <p:nvPr/>
        </p:nvSpPr>
        <p:spPr>
          <a:xfrm>
            <a:off x="2879825" y="2210400"/>
            <a:ext cx="1673100" cy="4012200"/>
          </a:xfrm>
          <a:prstGeom prst="rect">
            <a:avLst/>
          </a:prstGeom>
          <a:solidFill>
            <a:srgbClr val="E6F3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32"/>
          <p:cNvSpPr/>
          <p:nvPr/>
        </p:nvSpPr>
        <p:spPr>
          <a:xfrm>
            <a:off x="5222800" y="2210400"/>
            <a:ext cx="1673100" cy="4012200"/>
          </a:xfrm>
          <a:prstGeom prst="rect">
            <a:avLst/>
          </a:prstGeom>
          <a:solidFill>
            <a:srgbClr val="E6F3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32"/>
          <p:cNvSpPr/>
          <p:nvPr/>
        </p:nvSpPr>
        <p:spPr>
          <a:xfrm>
            <a:off x="7725988" y="2210400"/>
            <a:ext cx="1673100" cy="4012200"/>
          </a:xfrm>
          <a:prstGeom prst="rect">
            <a:avLst/>
          </a:prstGeom>
          <a:solidFill>
            <a:srgbClr val="E6F3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32"/>
          <p:cNvSpPr/>
          <p:nvPr/>
        </p:nvSpPr>
        <p:spPr>
          <a:xfrm>
            <a:off x="3040704" y="2426850"/>
            <a:ext cx="1380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Maven Build</a:t>
            </a:r>
            <a:endParaRPr/>
          </a:p>
        </p:txBody>
      </p:sp>
      <p:sp>
        <p:nvSpPr>
          <p:cNvPr id="1063" name="Google Shape;1063;p32"/>
          <p:cNvSpPr/>
          <p:nvPr/>
        </p:nvSpPr>
        <p:spPr>
          <a:xfrm>
            <a:off x="3040704" y="3167624"/>
            <a:ext cx="1380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Unit Test</a:t>
            </a:r>
            <a:endParaRPr/>
          </a:p>
        </p:txBody>
      </p:sp>
      <p:sp>
        <p:nvSpPr>
          <p:cNvPr id="1064" name="Google Shape;1064;p32"/>
          <p:cNvSpPr/>
          <p:nvPr/>
        </p:nvSpPr>
        <p:spPr>
          <a:xfrm>
            <a:off x="3040704" y="3908398"/>
            <a:ext cx="1380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 Build</a:t>
            </a:r>
            <a:endParaRPr/>
          </a:p>
        </p:txBody>
      </p:sp>
      <p:sp>
        <p:nvSpPr>
          <p:cNvPr id="1065" name="Google Shape;1065;p32"/>
          <p:cNvSpPr/>
          <p:nvPr/>
        </p:nvSpPr>
        <p:spPr>
          <a:xfrm>
            <a:off x="3040704" y="4649173"/>
            <a:ext cx="1380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Deploy</a:t>
            </a:r>
            <a:endParaRPr/>
          </a:p>
        </p:txBody>
      </p:sp>
      <p:cxnSp>
        <p:nvCxnSpPr>
          <p:cNvPr id="1066" name="Google Shape;1066;p32"/>
          <p:cNvCxnSpPr>
            <a:stCxn id="1062" idx="2"/>
            <a:endCxn id="1063" idx="0"/>
          </p:cNvCxnSpPr>
          <p:nvPr/>
        </p:nvCxnSpPr>
        <p:spPr>
          <a:xfrm>
            <a:off x="3730854" y="2855550"/>
            <a:ext cx="0" cy="3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7" name="Google Shape;1067;p32"/>
          <p:cNvCxnSpPr>
            <a:stCxn id="1063" idx="2"/>
            <a:endCxn id="1064" idx="0"/>
          </p:cNvCxnSpPr>
          <p:nvPr/>
        </p:nvCxnSpPr>
        <p:spPr>
          <a:xfrm>
            <a:off x="3730854" y="3596324"/>
            <a:ext cx="0" cy="3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8" name="Google Shape;1068;p32"/>
          <p:cNvCxnSpPr>
            <a:stCxn id="1064" idx="2"/>
            <a:endCxn id="1065" idx="0"/>
          </p:cNvCxnSpPr>
          <p:nvPr/>
        </p:nvCxnSpPr>
        <p:spPr>
          <a:xfrm>
            <a:off x="3730854" y="4337098"/>
            <a:ext cx="0" cy="3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69" name="Google Shape;106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525" y="5801692"/>
            <a:ext cx="563251" cy="22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0" name="Google Shape;107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2364" y="5272378"/>
            <a:ext cx="484548" cy="410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1" name="Google Shape;107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1525" y="5305796"/>
            <a:ext cx="563250" cy="325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2" name="Google Shape;1072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13380" y="5748588"/>
            <a:ext cx="662522" cy="325240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32"/>
          <p:cNvSpPr/>
          <p:nvPr/>
        </p:nvSpPr>
        <p:spPr>
          <a:xfrm>
            <a:off x="5340459" y="2425700"/>
            <a:ext cx="1467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API Test</a:t>
            </a:r>
            <a:endParaRPr/>
          </a:p>
        </p:txBody>
      </p:sp>
      <p:sp>
        <p:nvSpPr>
          <p:cNvPr id="1074" name="Google Shape;1074;p32"/>
          <p:cNvSpPr/>
          <p:nvPr/>
        </p:nvSpPr>
        <p:spPr>
          <a:xfrm>
            <a:off x="5339859" y="3556475"/>
            <a:ext cx="1467300" cy="489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 Test</a:t>
            </a:r>
            <a:endParaRPr/>
          </a:p>
        </p:txBody>
      </p:sp>
      <p:sp>
        <p:nvSpPr>
          <p:cNvPr id="1075" name="Google Shape;1075;p32"/>
          <p:cNvSpPr/>
          <p:nvPr/>
        </p:nvSpPr>
        <p:spPr>
          <a:xfrm>
            <a:off x="5339859" y="4635200"/>
            <a:ext cx="1467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A/B Test</a:t>
            </a:r>
            <a:endParaRPr/>
          </a:p>
        </p:txBody>
      </p:sp>
      <p:sp>
        <p:nvSpPr>
          <p:cNvPr id="1076" name="Google Shape;1076;p32"/>
          <p:cNvSpPr txBox="1"/>
          <p:nvPr/>
        </p:nvSpPr>
        <p:spPr>
          <a:xfrm>
            <a:off x="5773700" y="3125425"/>
            <a:ext cx="5133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</a:t>
            </a:r>
            <a:endParaRPr/>
          </a:p>
        </p:txBody>
      </p:sp>
      <p:sp>
        <p:nvSpPr>
          <p:cNvPr id="1077" name="Google Shape;1077;p32"/>
          <p:cNvSpPr txBox="1"/>
          <p:nvPr/>
        </p:nvSpPr>
        <p:spPr>
          <a:xfrm>
            <a:off x="5772013" y="4204125"/>
            <a:ext cx="5133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</a:t>
            </a:r>
            <a:endParaRPr/>
          </a:p>
        </p:txBody>
      </p:sp>
      <p:pic>
        <p:nvPicPr>
          <p:cNvPr id="1078" name="Google Shape;1078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48400" y="5323554"/>
            <a:ext cx="692025" cy="692071"/>
          </a:xfrm>
          <a:prstGeom prst="rect">
            <a:avLst/>
          </a:prstGeom>
          <a:noFill/>
          <a:ln>
            <a:noFill/>
          </a:ln>
        </p:spPr>
      </p:pic>
      <p:sp>
        <p:nvSpPr>
          <p:cNvPr id="1079" name="Google Shape;1079;p32"/>
          <p:cNvSpPr/>
          <p:nvPr/>
        </p:nvSpPr>
        <p:spPr>
          <a:xfrm>
            <a:off x="7828875" y="2425725"/>
            <a:ext cx="1467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Accept</a:t>
            </a:r>
            <a:endParaRPr/>
          </a:p>
        </p:txBody>
      </p:sp>
      <p:sp>
        <p:nvSpPr>
          <p:cNvPr id="1080" name="Google Shape;1080;p32"/>
          <p:cNvSpPr/>
          <p:nvPr/>
        </p:nvSpPr>
        <p:spPr>
          <a:xfrm>
            <a:off x="7828875" y="4635200"/>
            <a:ext cx="1467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Roll Back</a:t>
            </a:r>
            <a:endParaRPr/>
          </a:p>
        </p:txBody>
      </p:sp>
      <p:sp>
        <p:nvSpPr>
          <p:cNvPr id="1081" name="Google Shape;1081;p32"/>
          <p:cNvSpPr txBox="1"/>
          <p:nvPr/>
        </p:nvSpPr>
        <p:spPr>
          <a:xfrm>
            <a:off x="8305900" y="3664775"/>
            <a:ext cx="5133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</a:t>
            </a:r>
            <a:endParaRPr/>
          </a:p>
        </p:txBody>
      </p:sp>
      <p:pic>
        <p:nvPicPr>
          <p:cNvPr id="1082" name="Google Shape;1082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72775" y="5337794"/>
            <a:ext cx="662525" cy="662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95"/>
          <p:cNvSpPr txBox="1"/>
          <p:nvPr/>
        </p:nvSpPr>
        <p:spPr>
          <a:xfrm>
            <a:off x="1064568" y="1551956"/>
            <a:ext cx="53595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D04D6F"/>
                </a:solidFill>
                <a:latin typeface="Arial"/>
                <a:ea typeface="Arial"/>
                <a:cs typeface="Arial"/>
                <a:sym typeface="Arial"/>
              </a:rPr>
              <a:t>감사합니다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33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배포전략 #1 - Blue/Green 배포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33"/>
          <p:cNvSpPr txBox="1"/>
          <p:nvPr>
            <p:ph idx="2" type="body"/>
          </p:nvPr>
        </p:nvSpPr>
        <p:spPr>
          <a:xfrm>
            <a:off x="433150" y="1484675"/>
            <a:ext cx="9066300" cy="595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신규 버전(Green)을 기존 버전(Blue) 서버와 같은 대수 만큼 배포한 후 트래픽을 일시적으로 바꾸는 배포 방식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서버 자원이 기존의 2배이상 필요한 점이 단점</a:t>
            </a:r>
            <a:endParaRPr sz="1200"/>
          </a:p>
        </p:txBody>
      </p:sp>
      <p:sp>
        <p:nvSpPr>
          <p:cNvPr id="1089" name="Google Shape;1089;p33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33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2. CI/CD Architecture</a:t>
            </a:r>
            <a:endParaRPr/>
          </a:p>
        </p:txBody>
      </p:sp>
      <p:sp>
        <p:nvSpPr>
          <p:cNvPr id="1091" name="Google Shape;1091;p33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33"/>
          <p:cNvSpPr/>
          <p:nvPr/>
        </p:nvSpPr>
        <p:spPr>
          <a:xfrm>
            <a:off x="514200" y="4503825"/>
            <a:ext cx="1684800" cy="793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093" name="Google Shape;1093;p33"/>
          <p:cNvSpPr/>
          <p:nvPr/>
        </p:nvSpPr>
        <p:spPr>
          <a:xfrm>
            <a:off x="2533725" y="4503825"/>
            <a:ext cx="1684800" cy="793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094" name="Google Shape;1094;p33"/>
          <p:cNvSpPr/>
          <p:nvPr/>
        </p:nvSpPr>
        <p:spPr>
          <a:xfrm>
            <a:off x="709419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33"/>
          <p:cNvSpPr/>
          <p:nvPr/>
        </p:nvSpPr>
        <p:spPr>
          <a:xfrm>
            <a:off x="1168948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3"/>
          <p:cNvSpPr/>
          <p:nvPr/>
        </p:nvSpPr>
        <p:spPr>
          <a:xfrm>
            <a:off x="1628477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3"/>
          <p:cNvSpPr/>
          <p:nvPr/>
        </p:nvSpPr>
        <p:spPr>
          <a:xfrm>
            <a:off x="2728933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33"/>
          <p:cNvSpPr/>
          <p:nvPr/>
        </p:nvSpPr>
        <p:spPr>
          <a:xfrm>
            <a:off x="3188461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33"/>
          <p:cNvSpPr/>
          <p:nvPr/>
        </p:nvSpPr>
        <p:spPr>
          <a:xfrm>
            <a:off x="3647990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33"/>
          <p:cNvSpPr/>
          <p:nvPr/>
        </p:nvSpPr>
        <p:spPr>
          <a:xfrm>
            <a:off x="1573275" y="2989550"/>
            <a:ext cx="1591800" cy="483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01" name="Google Shape;1101;p33"/>
          <p:cNvCxnSpPr>
            <a:stCxn id="1100" idx="2"/>
            <a:endCxn id="1092" idx="0"/>
          </p:cNvCxnSpPr>
          <p:nvPr/>
        </p:nvCxnSpPr>
        <p:spPr>
          <a:xfrm rot="5400000">
            <a:off x="1347375" y="3482150"/>
            <a:ext cx="1031100" cy="1012500"/>
          </a:xfrm>
          <a:prstGeom prst="curvedConnector3">
            <a:avLst>
              <a:gd fmla="val 4999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2" name="Google Shape;1102;p33"/>
          <p:cNvCxnSpPr>
            <a:stCxn id="1100" idx="2"/>
            <a:endCxn id="1093" idx="0"/>
          </p:cNvCxnSpPr>
          <p:nvPr/>
        </p:nvCxnSpPr>
        <p:spPr>
          <a:xfrm flipH="1" rot="-5400000">
            <a:off x="2357175" y="3484850"/>
            <a:ext cx="1031100" cy="1007100"/>
          </a:xfrm>
          <a:prstGeom prst="curvedConnector3">
            <a:avLst>
              <a:gd fmla="val 4999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3" name="Google Shape;1103;p33"/>
          <p:cNvSpPr/>
          <p:nvPr/>
        </p:nvSpPr>
        <p:spPr>
          <a:xfrm>
            <a:off x="5660500" y="4503825"/>
            <a:ext cx="1684800" cy="793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04" name="Google Shape;1104;p33"/>
          <p:cNvSpPr/>
          <p:nvPr/>
        </p:nvSpPr>
        <p:spPr>
          <a:xfrm>
            <a:off x="7680025" y="4503825"/>
            <a:ext cx="1684800" cy="7932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05" name="Google Shape;1105;p33"/>
          <p:cNvSpPr/>
          <p:nvPr/>
        </p:nvSpPr>
        <p:spPr>
          <a:xfrm>
            <a:off x="5855719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33"/>
          <p:cNvSpPr/>
          <p:nvPr/>
        </p:nvSpPr>
        <p:spPr>
          <a:xfrm>
            <a:off x="6315248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33"/>
          <p:cNvSpPr/>
          <p:nvPr/>
        </p:nvSpPr>
        <p:spPr>
          <a:xfrm>
            <a:off x="6774777" y="4635399"/>
            <a:ext cx="360000" cy="3090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33"/>
          <p:cNvSpPr/>
          <p:nvPr/>
        </p:nvSpPr>
        <p:spPr>
          <a:xfrm>
            <a:off x="7875233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33"/>
          <p:cNvSpPr/>
          <p:nvPr/>
        </p:nvSpPr>
        <p:spPr>
          <a:xfrm>
            <a:off x="8334761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33"/>
          <p:cNvSpPr/>
          <p:nvPr/>
        </p:nvSpPr>
        <p:spPr>
          <a:xfrm>
            <a:off x="8794290" y="4635399"/>
            <a:ext cx="360000" cy="3090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33"/>
          <p:cNvSpPr/>
          <p:nvPr/>
        </p:nvSpPr>
        <p:spPr>
          <a:xfrm>
            <a:off x="6719575" y="2989550"/>
            <a:ext cx="1591800" cy="483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12" name="Google Shape;1112;p33"/>
          <p:cNvCxnSpPr>
            <a:stCxn id="1111" idx="2"/>
            <a:endCxn id="1104" idx="0"/>
          </p:cNvCxnSpPr>
          <p:nvPr/>
        </p:nvCxnSpPr>
        <p:spPr>
          <a:xfrm flipH="1" rot="-5400000">
            <a:off x="7503475" y="3484850"/>
            <a:ext cx="1031100" cy="1007100"/>
          </a:xfrm>
          <a:prstGeom prst="curvedConnector3">
            <a:avLst>
              <a:gd fmla="val 4999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3" name="Google Shape;1113;p33"/>
          <p:cNvSpPr/>
          <p:nvPr/>
        </p:nvSpPr>
        <p:spPr>
          <a:xfrm>
            <a:off x="4616525" y="3397600"/>
            <a:ext cx="688800" cy="1546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34"/>
          <p:cNvSpPr txBox="1"/>
          <p:nvPr>
            <p:ph idx="1" type="body"/>
          </p:nvPr>
        </p:nvSpPr>
        <p:spPr>
          <a:xfrm>
            <a:off x="344488" y="944724"/>
            <a:ext cx="9225300" cy="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/>
              <a:t>배포전략 #2 - Rolling Update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34"/>
          <p:cNvSpPr txBox="1"/>
          <p:nvPr>
            <p:ph idx="2" type="body"/>
          </p:nvPr>
        </p:nvSpPr>
        <p:spPr>
          <a:xfrm>
            <a:off x="433150" y="1484675"/>
            <a:ext cx="9066300" cy="9081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신규 버전(Green)의 서버를 점차적으로 만들고 기존 버전(Blue)의 서버를 줄이면서 배포하는 방식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-US"/>
              <a:t>Blue/Green 배포와 다르게 필요한 총 서버의 대수에 변화가 없어 자원을 효율적으로 사용 가능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배포를 시작하면 중단하기 힘들기 때문에 애플리케이션에 대해 사전 검증을 완료해야 함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Kubernetes에 배포 history가 있어 Rollback 가능함</a:t>
            </a:r>
            <a:endParaRPr/>
          </a:p>
        </p:txBody>
      </p:sp>
      <p:sp>
        <p:nvSpPr>
          <p:cNvPr id="1120" name="Google Shape;1120;p34"/>
          <p:cNvSpPr txBox="1"/>
          <p:nvPr>
            <p:ph idx="3" type="body"/>
          </p:nvPr>
        </p:nvSpPr>
        <p:spPr>
          <a:xfrm>
            <a:off x="247650" y="487420"/>
            <a:ext cx="9313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CLOUDZ LABS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34"/>
          <p:cNvSpPr txBox="1"/>
          <p:nvPr>
            <p:ph idx="4" type="body"/>
          </p:nvPr>
        </p:nvSpPr>
        <p:spPr>
          <a:xfrm>
            <a:off x="247651" y="186564"/>
            <a:ext cx="54615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45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2. CI/CD Architecture</a:t>
            </a:r>
            <a:endParaRPr/>
          </a:p>
        </p:txBody>
      </p:sp>
      <p:sp>
        <p:nvSpPr>
          <p:cNvPr id="1122" name="Google Shape;1122;p34"/>
          <p:cNvSpPr txBox="1"/>
          <p:nvPr>
            <p:ph idx="11" type="ftr"/>
          </p:nvPr>
        </p:nvSpPr>
        <p:spPr>
          <a:xfrm>
            <a:off x="239486" y="6539860"/>
            <a:ext cx="52143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Copyrightⓒ2018 by SK CLOUDZ LABS All rights reserved.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34"/>
          <p:cNvSpPr/>
          <p:nvPr/>
        </p:nvSpPr>
        <p:spPr>
          <a:xfrm>
            <a:off x="407225" y="44343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24" name="Google Shape;1124;p34"/>
          <p:cNvSpPr/>
          <p:nvPr/>
        </p:nvSpPr>
        <p:spPr>
          <a:xfrm>
            <a:off x="1889175" y="44343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25" name="Google Shape;1125;p34"/>
          <p:cNvSpPr/>
          <p:nvPr/>
        </p:nvSpPr>
        <p:spPr>
          <a:xfrm>
            <a:off x="505450" y="45532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4"/>
          <p:cNvSpPr/>
          <p:nvPr/>
        </p:nvSpPr>
        <p:spPr>
          <a:xfrm>
            <a:off x="841011" y="45532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34"/>
          <p:cNvSpPr/>
          <p:nvPr/>
        </p:nvSpPr>
        <p:spPr>
          <a:xfrm>
            <a:off x="1176572" y="45532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4"/>
          <p:cNvSpPr/>
          <p:nvPr/>
        </p:nvSpPr>
        <p:spPr>
          <a:xfrm>
            <a:off x="1980156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34"/>
          <p:cNvSpPr/>
          <p:nvPr/>
        </p:nvSpPr>
        <p:spPr>
          <a:xfrm>
            <a:off x="2315717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34"/>
          <p:cNvSpPr/>
          <p:nvPr/>
        </p:nvSpPr>
        <p:spPr>
          <a:xfrm>
            <a:off x="2651278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34"/>
          <p:cNvSpPr/>
          <p:nvPr/>
        </p:nvSpPr>
        <p:spPr>
          <a:xfrm>
            <a:off x="1141150" y="32900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32" name="Google Shape;1132;p34"/>
          <p:cNvCxnSpPr>
            <a:stCxn id="1131" idx="2"/>
            <a:endCxn id="1123" idx="0"/>
          </p:cNvCxnSpPr>
          <p:nvPr/>
        </p:nvCxnSpPr>
        <p:spPr>
          <a:xfrm rot="5400000">
            <a:off x="1044700" y="37521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3" name="Google Shape;1133;p34"/>
          <p:cNvCxnSpPr>
            <a:stCxn id="1131" idx="2"/>
            <a:endCxn id="1124" idx="0"/>
          </p:cNvCxnSpPr>
          <p:nvPr/>
        </p:nvCxnSpPr>
        <p:spPr>
          <a:xfrm flipH="1" rot="-5400000">
            <a:off x="1771900" y="37620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4" name="Google Shape;1134;p34"/>
          <p:cNvCxnSpPr/>
          <p:nvPr/>
        </p:nvCxnSpPr>
        <p:spPr>
          <a:xfrm>
            <a:off x="3368625" y="2865800"/>
            <a:ext cx="21900" cy="28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35" name="Google Shape;1135;p34"/>
          <p:cNvSpPr txBox="1"/>
          <p:nvPr/>
        </p:nvSpPr>
        <p:spPr>
          <a:xfrm>
            <a:off x="2960800" y="5693950"/>
            <a:ext cx="937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Validate</a:t>
            </a:r>
            <a:endParaRPr/>
          </a:p>
        </p:txBody>
      </p:sp>
      <p:sp>
        <p:nvSpPr>
          <p:cNvPr id="1136" name="Google Shape;1136;p34"/>
          <p:cNvSpPr/>
          <p:nvPr/>
        </p:nvSpPr>
        <p:spPr>
          <a:xfrm>
            <a:off x="3760025" y="44343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37" name="Google Shape;1137;p34"/>
          <p:cNvSpPr/>
          <p:nvPr/>
        </p:nvSpPr>
        <p:spPr>
          <a:xfrm>
            <a:off x="5241975" y="44343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38" name="Google Shape;1138;p34"/>
          <p:cNvSpPr/>
          <p:nvPr/>
        </p:nvSpPr>
        <p:spPr>
          <a:xfrm>
            <a:off x="3858250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34"/>
          <p:cNvSpPr/>
          <p:nvPr/>
        </p:nvSpPr>
        <p:spPr>
          <a:xfrm>
            <a:off x="4193811" y="45532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34"/>
          <p:cNvSpPr/>
          <p:nvPr/>
        </p:nvSpPr>
        <p:spPr>
          <a:xfrm>
            <a:off x="4529372" y="4553250"/>
            <a:ext cx="262800" cy="231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34"/>
          <p:cNvSpPr/>
          <p:nvPr/>
        </p:nvSpPr>
        <p:spPr>
          <a:xfrm>
            <a:off x="5332956" y="45532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4"/>
          <p:cNvSpPr/>
          <p:nvPr/>
        </p:nvSpPr>
        <p:spPr>
          <a:xfrm>
            <a:off x="5668517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4"/>
          <p:cNvSpPr/>
          <p:nvPr/>
        </p:nvSpPr>
        <p:spPr>
          <a:xfrm>
            <a:off x="6004078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4"/>
          <p:cNvSpPr/>
          <p:nvPr/>
        </p:nvSpPr>
        <p:spPr>
          <a:xfrm>
            <a:off x="4493950" y="32900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45" name="Google Shape;1145;p34"/>
          <p:cNvCxnSpPr>
            <a:stCxn id="1144" idx="2"/>
            <a:endCxn id="1136" idx="0"/>
          </p:cNvCxnSpPr>
          <p:nvPr/>
        </p:nvCxnSpPr>
        <p:spPr>
          <a:xfrm rot="5400000">
            <a:off x="4397500" y="37521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6" name="Google Shape;1146;p34"/>
          <p:cNvCxnSpPr>
            <a:stCxn id="1144" idx="2"/>
            <a:endCxn id="1137" idx="0"/>
          </p:cNvCxnSpPr>
          <p:nvPr/>
        </p:nvCxnSpPr>
        <p:spPr>
          <a:xfrm flipH="1" rot="-5400000">
            <a:off x="5124700" y="37620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7" name="Google Shape;1147;p34"/>
          <p:cNvSpPr/>
          <p:nvPr/>
        </p:nvSpPr>
        <p:spPr>
          <a:xfrm>
            <a:off x="6884225" y="4434350"/>
            <a:ext cx="11646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</a:t>
            </a:r>
            <a:endParaRPr/>
          </a:p>
        </p:txBody>
      </p:sp>
      <p:sp>
        <p:nvSpPr>
          <p:cNvPr id="1148" name="Google Shape;1148;p34"/>
          <p:cNvSpPr/>
          <p:nvPr/>
        </p:nvSpPr>
        <p:spPr>
          <a:xfrm>
            <a:off x="8366175" y="4434350"/>
            <a:ext cx="1109700" cy="7170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</a:t>
            </a:r>
            <a:endParaRPr/>
          </a:p>
        </p:txBody>
      </p:sp>
      <p:sp>
        <p:nvSpPr>
          <p:cNvPr id="1149" name="Google Shape;1149;p34"/>
          <p:cNvSpPr/>
          <p:nvPr/>
        </p:nvSpPr>
        <p:spPr>
          <a:xfrm>
            <a:off x="6982450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4"/>
          <p:cNvSpPr/>
          <p:nvPr/>
        </p:nvSpPr>
        <p:spPr>
          <a:xfrm>
            <a:off x="7318011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4"/>
          <p:cNvSpPr/>
          <p:nvPr/>
        </p:nvSpPr>
        <p:spPr>
          <a:xfrm>
            <a:off x="7653572" y="4553250"/>
            <a:ext cx="262800" cy="23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4"/>
          <p:cNvSpPr/>
          <p:nvPr/>
        </p:nvSpPr>
        <p:spPr>
          <a:xfrm>
            <a:off x="8457156" y="45532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4"/>
          <p:cNvSpPr/>
          <p:nvPr/>
        </p:nvSpPr>
        <p:spPr>
          <a:xfrm>
            <a:off x="8792717" y="45532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4"/>
          <p:cNvSpPr/>
          <p:nvPr/>
        </p:nvSpPr>
        <p:spPr>
          <a:xfrm>
            <a:off x="9128278" y="4553250"/>
            <a:ext cx="262800" cy="231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4"/>
          <p:cNvSpPr/>
          <p:nvPr/>
        </p:nvSpPr>
        <p:spPr>
          <a:xfrm>
            <a:off x="7618150" y="3290025"/>
            <a:ext cx="1171200" cy="517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Balancer</a:t>
            </a:r>
            <a:endParaRPr/>
          </a:p>
        </p:txBody>
      </p:sp>
      <p:cxnSp>
        <p:nvCxnSpPr>
          <p:cNvPr id="1156" name="Google Shape;1156;p34"/>
          <p:cNvCxnSpPr>
            <a:stCxn id="1155" idx="2"/>
            <a:endCxn id="1147" idx="0"/>
          </p:cNvCxnSpPr>
          <p:nvPr/>
        </p:nvCxnSpPr>
        <p:spPr>
          <a:xfrm rot="5400000">
            <a:off x="7521700" y="3752175"/>
            <a:ext cx="627000" cy="7371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7" name="Google Shape;1157;p34"/>
          <p:cNvCxnSpPr>
            <a:stCxn id="1155" idx="2"/>
            <a:endCxn id="1148" idx="0"/>
          </p:cNvCxnSpPr>
          <p:nvPr/>
        </p:nvCxnSpPr>
        <p:spPr>
          <a:xfrm flipH="1" rot="-5400000">
            <a:off x="8248900" y="3762075"/>
            <a:ext cx="627000" cy="7173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8" name="Google Shape;1158;p34"/>
          <p:cNvSpPr txBox="1"/>
          <p:nvPr/>
        </p:nvSpPr>
        <p:spPr>
          <a:xfrm>
            <a:off x="6441700" y="4530625"/>
            <a:ext cx="3675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...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